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3.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6.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notesSlides/notesSlide7.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8.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9.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10.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11.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notesSlides/notesSlide13.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notesSlides/notesSlide14.xml" ContentType="application/vnd.openxmlformats-officedocument.presentationml.notesSlide+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notesSlides/notesSlide15.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16.xml" ContentType="application/vnd.openxmlformats-officedocument.presentationml.notesSlid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notesSlides/notesSlide17.xml" ContentType="application/vnd.openxmlformats-officedocument.presentationml.notesSlide+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Lst>
  <p:notesMasterIdLst>
    <p:notesMasterId r:id="rId20"/>
  </p:notesMasterIdLst>
  <p:sldIdLst>
    <p:sldId id="256" r:id="rId2"/>
    <p:sldId id="296" r:id="rId3"/>
    <p:sldId id="1836" r:id="rId4"/>
    <p:sldId id="311" r:id="rId5"/>
    <p:sldId id="1959" r:id="rId6"/>
    <p:sldId id="1960" r:id="rId7"/>
    <p:sldId id="1962" r:id="rId8"/>
    <p:sldId id="1954" r:id="rId9"/>
    <p:sldId id="285" r:id="rId10"/>
    <p:sldId id="1961" r:id="rId11"/>
    <p:sldId id="1956" r:id="rId12"/>
    <p:sldId id="1837" r:id="rId13"/>
    <p:sldId id="1838" r:id="rId14"/>
    <p:sldId id="276" r:id="rId15"/>
    <p:sldId id="282" r:id="rId16"/>
    <p:sldId id="278" r:id="rId17"/>
    <p:sldId id="286" r:id="rId18"/>
    <p:sldId id="1957" r:id="rId1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iane Brossard" initials="AB" lastIdx="1" clrIdx="0">
    <p:extLst>
      <p:ext uri="{19B8F6BF-5375-455C-9EA6-DF929625EA0E}">
        <p15:presenceInfo xmlns:p15="http://schemas.microsoft.com/office/powerpoint/2012/main" userId="S::abrossard@effenco.com::e1d1164c-cee2-4d4c-8eb7-56d5321d33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8F3B"/>
    <a:srgbClr val="3B3838"/>
    <a:srgbClr val="A9D1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63AFBB-D680-BF8F-B2C9-A2990420E2BE}" v="2" dt="2021-11-12T13:02:52.933"/>
    <p1510:client id="{939C9F69-7886-4E42-9DF5-0471E10718B3}" v="69" dt="2021-11-12T14:51:20.992"/>
    <p1510:client id="{B800F900-C192-8125-4332-5C0A59195F92}" v="100" dt="2021-11-12T15:45:12.0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15775270251652423"/>
          <c:y val="1.2792142553625794E-2"/>
          <c:w val="0.69004465577566965"/>
          <c:h val="0.96505735291751815"/>
        </c:manualLayout>
      </c:layout>
      <c:pieChart>
        <c:varyColors val="1"/>
        <c:ser>
          <c:idx val="0"/>
          <c:order val="0"/>
          <c:tx>
            <c:strRef>
              <c:f>Feuil1!$B$1</c:f>
              <c:strCache>
                <c:ptCount val="1"/>
                <c:pt idx="0">
                  <c:v>Colonne2</c:v>
                </c:pt>
              </c:strCache>
            </c:strRef>
          </c:tx>
          <c:explosion val="1"/>
          <c:dPt>
            <c:idx val="0"/>
            <c:bubble3D val="0"/>
            <c:spPr>
              <a:solidFill>
                <a:srgbClr val="3B3838"/>
              </a:solidFill>
              <a:ln w="9525" cap="flat" cmpd="sng" algn="ctr">
                <a:solidFill>
                  <a:schemeClr val="accent6">
                    <a:shade val="58000"/>
                    <a:shade val="95000"/>
                  </a:schemeClr>
                </a:solidFill>
                <a:round/>
              </a:ln>
              <a:effectLst/>
            </c:spPr>
            <c:extLst>
              <c:ext xmlns:c16="http://schemas.microsoft.com/office/drawing/2014/chart" uri="{C3380CC4-5D6E-409C-BE32-E72D297353CC}">
                <c16:uniqueId val="{00000001-D34D-494D-909A-A63529D5C80E}"/>
              </c:ext>
            </c:extLst>
          </c:dPt>
          <c:dPt>
            <c:idx val="1"/>
            <c:bubble3D val="0"/>
            <c:spPr>
              <a:solidFill>
                <a:srgbClr val="268F3B"/>
              </a:solidFill>
              <a:ln w="9525" cap="flat" cmpd="sng" algn="ctr">
                <a:solidFill>
                  <a:schemeClr val="accent6">
                    <a:shade val="86000"/>
                    <a:shade val="95000"/>
                  </a:schemeClr>
                </a:solidFill>
                <a:round/>
              </a:ln>
              <a:effectLst/>
            </c:spPr>
            <c:extLst>
              <c:ext xmlns:c16="http://schemas.microsoft.com/office/drawing/2014/chart" uri="{C3380CC4-5D6E-409C-BE32-E72D297353CC}">
                <c16:uniqueId val="{00000003-D34D-494D-909A-A63529D5C80E}"/>
              </c:ext>
            </c:extLst>
          </c:dPt>
          <c:dPt>
            <c:idx val="2"/>
            <c:bubble3D val="0"/>
            <c:spPr>
              <a:solidFill>
                <a:srgbClr val="3B3838"/>
              </a:solidFill>
              <a:ln w="9525" cap="flat" cmpd="sng" algn="ctr">
                <a:solidFill>
                  <a:schemeClr val="accent6">
                    <a:tint val="86000"/>
                    <a:shade val="95000"/>
                  </a:schemeClr>
                </a:solidFill>
                <a:round/>
              </a:ln>
              <a:effectLst/>
            </c:spPr>
            <c:extLst>
              <c:ext xmlns:c16="http://schemas.microsoft.com/office/drawing/2014/chart" uri="{C3380CC4-5D6E-409C-BE32-E72D297353CC}">
                <c16:uniqueId val="{00000005-D34D-494D-909A-A63529D5C80E}"/>
              </c:ext>
            </c:extLst>
          </c:dPt>
          <c:dPt>
            <c:idx val="3"/>
            <c:bubble3D val="0"/>
            <c:spPr>
              <a:solidFill>
                <a:srgbClr val="268F3B"/>
              </a:solidFill>
              <a:ln w="9525" cap="flat" cmpd="sng" algn="ctr">
                <a:solidFill>
                  <a:schemeClr val="accent6">
                    <a:tint val="58000"/>
                    <a:shade val="95000"/>
                  </a:schemeClr>
                </a:solidFill>
                <a:round/>
              </a:ln>
              <a:effectLst/>
            </c:spPr>
            <c:extLst>
              <c:ext xmlns:c16="http://schemas.microsoft.com/office/drawing/2014/chart" uri="{C3380CC4-5D6E-409C-BE32-E72D297353CC}">
                <c16:uniqueId val="{00000007-D34D-494D-909A-A63529D5C80E}"/>
              </c:ext>
            </c:extLst>
          </c:dPt>
          <c:cat>
            <c:numRef>
              <c:f>Feuil1!$A$2:$A$5</c:f>
              <c:numCache>
                <c:formatCode>General</c:formatCode>
                <c:ptCount val="4"/>
              </c:numCache>
            </c:numRef>
          </c:cat>
          <c:val>
            <c:numRef>
              <c:f>Feuil1!$B$2:$B$5</c:f>
              <c:numCache>
                <c:formatCode>General</c:formatCode>
                <c:ptCount val="4"/>
                <c:pt idx="0">
                  <c:v>25</c:v>
                </c:pt>
                <c:pt idx="1">
                  <c:v>25</c:v>
                </c:pt>
                <c:pt idx="2">
                  <c:v>25</c:v>
                </c:pt>
                <c:pt idx="3">
                  <c:v>25</c:v>
                </c:pt>
              </c:numCache>
            </c:numRef>
          </c:val>
          <c:extLst>
            <c:ext xmlns:c16="http://schemas.microsoft.com/office/drawing/2014/chart" uri="{C3380CC4-5D6E-409C-BE32-E72D297353CC}">
              <c16:uniqueId val="{00000008-D34D-494D-909A-A63529D5C80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pieChart>
        <c:varyColors val="1"/>
        <c:ser>
          <c:idx val="0"/>
          <c:order val="0"/>
          <c:tx>
            <c:strRef>
              <c:f>Feuil1!$B$1</c:f>
              <c:strCache>
                <c:ptCount val="1"/>
                <c:pt idx="0">
                  <c:v>Colonne2</c:v>
                </c:pt>
              </c:strCache>
            </c:strRef>
          </c:tx>
          <c:dPt>
            <c:idx val="0"/>
            <c:bubble3D val="0"/>
            <c:spPr>
              <a:solidFill>
                <a:schemeClr val="bg2">
                  <a:lumMod val="25000"/>
                </a:schemeClr>
              </a:solidFill>
              <a:ln w="19050">
                <a:solidFill>
                  <a:schemeClr val="lt1"/>
                </a:solidFill>
              </a:ln>
              <a:effectLst/>
            </c:spPr>
            <c:extLst>
              <c:ext xmlns:c16="http://schemas.microsoft.com/office/drawing/2014/chart" uri="{C3380CC4-5D6E-409C-BE32-E72D297353CC}">
                <c16:uniqueId val="{00000001-1769-4F43-B993-705D1ED5DB83}"/>
              </c:ext>
            </c:extLst>
          </c:dPt>
          <c:dPt>
            <c:idx val="1"/>
            <c:bubble3D val="0"/>
            <c:spPr>
              <a:solidFill>
                <a:srgbClr val="268F3B"/>
              </a:solidFill>
              <a:ln w="19050">
                <a:solidFill>
                  <a:schemeClr val="lt1"/>
                </a:solidFill>
              </a:ln>
              <a:effectLst/>
            </c:spPr>
            <c:extLst>
              <c:ext xmlns:c16="http://schemas.microsoft.com/office/drawing/2014/chart" uri="{C3380CC4-5D6E-409C-BE32-E72D297353CC}">
                <c16:uniqueId val="{00000003-1769-4F43-B993-705D1ED5DB83}"/>
              </c:ext>
            </c:extLst>
          </c:dPt>
          <c:dPt>
            <c:idx val="2"/>
            <c:bubble3D val="0"/>
            <c:spPr>
              <a:solidFill>
                <a:srgbClr val="268F3B"/>
              </a:solidFill>
              <a:ln w="19050">
                <a:solidFill>
                  <a:schemeClr val="lt1"/>
                </a:solidFill>
              </a:ln>
              <a:effectLst/>
            </c:spPr>
            <c:extLst>
              <c:ext xmlns:c16="http://schemas.microsoft.com/office/drawing/2014/chart" uri="{C3380CC4-5D6E-409C-BE32-E72D297353CC}">
                <c16:uniqueId val="{00000005-1769-4F43-B993-705D1ED5DB83}"/>
              </c:ext>
            </c:extLst>
          </c:dPt>
          <c:dPt>
            <c:idx val="3"/>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7-1769-4F43-B993-705D1ED5DB83}"/>
              </c:ext>
            </c:extLst>
          </c:dPt>
          <c:dPt>
            <c:idx val="4"/>
            <c:bubble3D val="0"/>
            <c:spPr>
              <a:solidFill>
                <a:schemeClr val="bg2">
                  <a:lumMod val="25000"/>
                </a:schemeClr>
              </a:solidFill>
              <a:ln w="19050">
                <a:solidFill>
                  <a:schemeClr val="lt1"/>
                </a:solidFill>
              </a:ln>
              <a:effectLst/>
            </c:spPr>
            <c:extLst>
              <c:ext xmlns:c16="http://schemas.microsoft.com/office/drawing/2014/chart" uri="{C3380CC4-5D6E-409C-BE32-E72D297353CC}">
                <c16:uniqueId val="{00000009-1769-4F43-B993-705D1ED5DB83}"/>
              </c:ext>
            </c:extLst>
          </c:dPt>
          <c:dPt>
            <c:idx val="5"/>
            <c:bubble3D val="0"/>
            <c:spPr>
              <a:solidFill>
                <a:schemeClr val="bg2">
                  <a:lumMod val="25000"/>
                </a:schemeClr>
              </a:solidFill>
              <a:ln w="19050">
                <a:solidFill>
                  <a:schemeClr val="lt1"/>
                </a:solidFill>
              </a:ln>
              <a:effectLst/>
            </c:spPr>
            <c:extLst>
              <c:ext xmlns:c16="http://schemas.microsoft.com/office/drawing/2014/chart" uri="{C3380CC4-5D6E-409C-BE32-E72D297353CC}">
                <c16:uniqueId val="{0000000B-1769-4F43-B993-705D1ED5DB83}"/>
              </c:ext>
            </c:extLst>
          </c:dPt>
          <c:dPt>
            <c:idx val="6"/>
            <c:bubble3D val="0"/>
            <c:spPr>
              <a:solidFill>
                <a:schemeClr val="bg2">
                  <a:lumMod val="25000"/>
                </a:schemeClr>
              </a:solidFill>
              <a:ln w="19050">
                <a:solidFill>
                  <a:schemeClr val="lt1"/>
                </a:solidFill>
              </a:ln>
              <a:effectLst/>
            </c:spPr>
            <c:extLst>
              <c:ext xmlns:c16="http://schemas.microsoft.com/office/drawing/2014/chart" uri="{C3380CC4-5D6E-409C-BE32-E72D297353CC}">
                <c16:uniqueId val="{0000000D-1769-4F43-B993-705D1ED5DB83}"/>
              </c:ext>
            </c:extLst>
          </c:dPt>
          <c:cat>
            <c:numRef>
              <c:f>Feuil1!$A$2:$A$8</c:f>
              <c:numCache>
                <c:formatCode>General</c:formatCode>
                <c:ptCount val="7"/>
              </c:numCache>
            </c:numRef>
          </c:cat>
          <c:val>
            <c:numRef>
              <c:f>Feuil1!$B$2:$B$8</c:f>
              <c:numCache>
                <c:formatCode>General</c:formatCode>
                <c:ptCount val="7"/>
                <c:pt idx="0">
                  <c:v>14.2</c:v>
                </c:pt>
                <c:pt idx="1">
                  <c:v>14.2</c:v>
                </c:pt>
                <c:pt idx="2">
                  <c:v>14.2</c:v>
                </c:pt>
                <c:pt idx="3">
                  <c:v>14.25</c:v>
                </c:pt>
                <c:pt idx="4">
                  <c:v>14.2</c:v>
                </c:pt>
                <c:pt idx="5">
                  <c:v>14.25</c:v>
                </c:pt>
                <c:pt idx="6">
                  <c:v>14.25</c:v>
                </c:pt>
              </c:numCache>
            </c:numRef>
          </c:val>
          <c:extLst>
            <c:ext xmlns:c16="http://schemas.microsoft.com/office/drawing/2014/chart" uri="{C3380CC4-5D6E-409C-BE32-E72D297353CC}">
              <c16:uniqueId val="{0000000E-1769-4F43-B993-705D1ED5DB8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2.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4907F1-D99E-5342-AF46-E34D90CEE588}" type="datetimeFigureOut">
              <a:rPr lang="fr-FR" smtClean="0"/>
              <a:t>17/11/2021</a:t>
            </a:fld>
            <a:endParaRPr lang="fr-FR"/>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85C7EC-B089-B541-962F-BA23DD22C243}" type="slidenum">
              <a:rPr lang="fr-FR" smtClean="0"/>
              <a:t>‹#›</a:t>
            </a:fld>
            <a:endParaRPr lang="fr-FR"/>
          </a:p>
        </p:txBody>
      </p:sp>
    </p:spTree>
    <p:extLst>
      <p:ext uri="{BB962C8B-B14F-4D97-AF65-F5344CB8AC3E}">
        <p14:creationId xmlns:p14="http://schemas.microsoft.com/office/powerpoint/2010/main" val="3780067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A85C7EC-B089-B541-962F-BA23DD22C243}" type="slidenum">
              <a:rPr lang="fr-FR" smtClean="0"/>
              <a:t>1</a:t>
            </a:fld>
            <a:endParaRPr lang="fr-FR"/>
          </a:p>
        </p:txBody>
      </p:sp>
    </p:spTree>
    <p:extLst>
      <p:ext uri="{BB962C8B-B14F-4D97-AF65-F5344CB8AC3E}">
        <p14:creationId xmlns:p14="http://schemas.microsoft.com/office/powerpoint/2010/main" val="487455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bg1"/>
                </a:solidFill>
                <a:latin typeface="Poppins" pitchFamily="2" charset="77"/>
                <a:cs typeface="Poppins" pitchFamily="2" charset="77"/>
              </a:rPr>
              <a:t>Our electric powertrain solution also allows for a gradual deployment of charging infrastructure.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bg1"/>
                </a:solidFill>
                <a:latin typeface="Poppins" pitchFamily="2" charset="77"/>
                <a:cs typeface="Poppins" pitchFamily="2" charset="77"/>
              </a:rPr>
              <a:t>From the start, even if no infrastructure is in place, the system remains functional. It then allows for a 30% fuel savings.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bg1"/>
                </a:solidFill>
                <a:latin typeface="Poppins" pitchFamily="2" charset="77"/>
                <a:cs typeface="Poppins" pitchFamily="2" charset="77"/>
              </a:rPr>
              <a:t>Fuel savings will gradually increase as wireless charging stations are added until full electrification is achieved.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bg1"/>
                </a:solidFill>
                <a:latin typeface="Poppins" pitchFamily="2" charset="77"/>
                <a:cs typeface="Poppins" pitchFamily="2" charset="77"/>
              </a:rPr>
              <a:t>Our A.I. algorithms are used to strategically position the infrastructure.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bg1"/>
                </a:solidFill>
                <a:latin typeface="Poppins" pitchFamily="2" charset="77"/>
                <a:cs typeface="Poppins" pitchFamily="2" charset="77"/>
              </a:rPr>
              <a:t>Path planning</a:t>
            </a:r>
            <a:endParaRPr lang="fr-CA" sz="1200">
              <a:solidFill>
                <a:schemeClr val="bg1"/>
              </a:solidFill>
              <a:latin typeface="Poppins" pitchFamily="2" charset="77"/>
              <a:cs typeface="Poppins" pitchFamily="2" charset="77"/>
            </a:endParaRPr>
          </a:p>
          <a:p>
            <a:endParaRPr lang="en-CA"/>
          </a:p>
        </p:txBody>
      </p:sp>
      <p:sp>
        <p:nvSpPr>
          <p:cNvPr id="4" name="Espace réservé du numéro de diapositive 3"/>
          <p:cNvSpPr>
            <a:spLocks noGrp="1"/>
          </p:cNvSpPr>
          <p:nvPr>
            <p:ph type="sldNum" sz="quarter" idx="5"/>
          </p:nvPr>
        </p:nvSpPr>
        <p:spPr/>
        <p:txBody>
          <a:bodyPr/>
          <a:lstStyle/>
          <a:p>
            <a:fld id="{AA85C7EC-B089-B541-962F-BA23DD22C243}" type="slidenum">
              <a:rPr lang="fr-FR" smtClean="0"/>
              <a:t>10</a:t>
            </a:fld>
            <a:endParaRPr lang="fr-FR"/>
          </a:p>
        </p:txBody>
      </p:sp>
    </p:spTree>
    <p:extLst>
      <p:ext uri="{BB962C8B-B14F-4D97-AF65-F5344CB8AC3E}">
        <p14:creationId xmlns:p14="http://schemas.microsoft.com/office/powerpoint/2010/main" val="3043009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A85C7EC-B089-B541-962F-BA23DD22C243}" type="slidenum">
              <a:rPr lang="fr-FR" smtClean="0"/>
              <a:t>11</a:t>
            </a:fld>
            <a:endParaRPr lang="fr-FR"/>
          </a:p>
        </p:txBody>
      </p:sp>
    </p:spTree>
    <p:extLst>
      <p:ext uri="{BB962C8B-B14F-4D97-AF65-F5344CB8AC3E}">
        <p14:creationId xmlns:p14="http://schemas.microsoft.com/office/powerpoint/2010/main" val="149702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t>[Note: this page contains a lot of information.  In order not to "lose" people, it is recommended to make the presentation from the outside of the circle, i.e. to talk about the broad levels on which </a:t>
            </a:r>
            <a:r>
              <a:rPr lang="en-US" err="1"/>
              <a:t>Effenco</a:t>
            </a:r>
            <a:r>
              <a:rPr lang="en-US"/>
              <a:t> technology has benefits, and then focus on 2-3 essential elements for the client].</a:t>
            </a:r>
          </a:p>
          <a:p>
            <a:endParaRPr lang="en-US"/>
          </a:p>
          <a:p>
            <a:r>
              <a:rPr lang="en-US"/>
              <a:t>For example:</a:t>
            </a:r>
          </a:p>
          <a:p>
            <a:endParaRPr lang="en-US"/>
          </a:p>
          <a:p>
            <a:r>
              <a:rPr lang="en-US"/>
              <a:t>The benefits of </a:t>
            </a:r>
            <a:r>
              <a:rPr lang="en-US" err="1"/>
              <a:t>Effenco</a:t>
            </a:r>
            <a:r>
              <a:rPr lang="en-US"/>
              <a:t> technology can be found on several levels: </a:t>
            </a:r>
          </a:p>
          <a:p>
            <a:pPr marL="171450" indent="-171450">
              <a:buFont typeface="Arial" panose="020B0604020202020204" pitchFamily="34" charset="0"/>
              <a:buChar char="•"/>
            </a:pPr>
            <a:r>
              <a:rPr lang="en-US"/>
              <a:t>The savings it allows to achieve</a:t>
            </a:r>
          </a:p>
          <a:p>
            <a:pPr marL="171450" indent="-171450">
              <a:buFont typeface="Arial" panose="020B0604020202020204" pitchFamily="34" charset="0"/>
              <a:buChar char="•"/>
            </a:pPr>
            <a:r>
              <a:rPr lang="en-US"/>
              <a:t>The positive impact on the environment </a:t>
            </a:r>
          </a:p>
          <a:p>
            <a:pPr marL="171450" indent="-171450">
              <a:buFont typeface="Arial" panose="020B0604020202020204" pitchFamily="34" charset="0"/>
              <a:buChar char="•"/>
            </a:pPr>
            <a:r>
              <a:rPr lang="en-US"/>
              <a:t>And its impact on the health and safety of people</a:t>
            </a:r>
          </a:p>
          <a:p>
            <a:endParaRPr lang="en-US"/>
          </a:p>
          <a:p>
            <a:r>
              <a:rPr lang="en-US"/>
              <a:t>More specifically, I would like to draw your attention to the fact that the </a:t>
            </a:r>
            <a:r>
              <a:rPr lang="en-US" err="1"/>
              <a:t>Effenco</a:t>
            </a:r>
            <a:r>
              <a:rPr lang="en-US"/>
              <a:t> system:</a:t>
            </a:r>
          </a:p>
          <a:p>
            <a:pPr marL="171450" indent="-171450">
              <a:buFont typeface="Arial" panose="020B0604020202020204" pitchFamily="34" charset="0"/>
              <a:buChar char="•"/>
            </a:pPr>
            <a:r>
              <a:rPr lang="en-US"/>
              <a:t>Allows reductions of 20 to 35% on fuel consumption.  This has a direct impact on the reduction of GHG</a:t>
            </a:r>
          </a:p>
          <a:p>
            <a:pPr marL="171450" indent="-171450">
              <a:buFont typeface="Arial" panose="020B0604020202020204" pitchFamily="34" charset="0"/>
              <a:buChar char="•"/>
            </a:pPr>
            <a:r>
              <a:rPr lang="en-US"/>
              <a:t>By turning off the engine when the vehicle is stationary it also reduces engine hours by 40-50% which greatly contributes to reducing your maintenance costs</a:t>
            </a:r>
          </a:p>
          <a:p>
            <a:pPr marL="171450" indent="-171450">
              <a:buFont typeface="Arial" panose="020B0604020202020204" pitchFamily="34" charset="0"/>
              <a:buChar char="•"/>
            </a:pPr>
            <a:r>
              <a:rPr lang="en-US"/>
              <a:t>Turning off the engine also reduces noise for not only safe operations but also for a quieter environment for the surrounding population</a:t>
            </a:r>
            <a:endParaRPr lang="fr-FR"/>
          </a:p>
        </p:txBody>
      </p:sp>
      <p:sp>
        <p:nvSpPr>
          <p:cNvPr id="4" name="Espace réservé du numéro de diapositive 3"/>
          <p:cNvSpPr>
            <a:spLocks noGrp="1"/>
          </p:cNvSpPr>
          <p:nvPr>
            <p:ph type="sldNum" sz="quarter" idx="5"/>
          </p:nvPr>
        </p:nvSpPr>
        <p:spPr/>
        <p:txBody>
          <a:bodyPr/>
          <a:lstStyle/>
          <a:p>
            <a:fld id="{AA85C7EC-B089-B541-962F-BA23DD22C243}" type="slidenum">
              <a:rPr lang="fr-FR" smtClean="0"/>
              <a:t>12</a:t>
            </a:fld>
            <a:endParaRPr lang="fr-FR"/>
          </a:p>
        </p:txBody>
      </p:sp>
    </p:spTree>
    <p:extLst>
      <p:ext uri="{BB962C8B-B14F-4D97-AF65-F5344CB8AC3E}">
        <p14:creationId xmlns:p14="http://schemas.microsoft.com/office/powerpoint/2010/main" val="3890059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t>We already have several renowned partners around the world.</a:t>
            </a:r>
          </a:p>
          <a:p>
            <a:r>
              <a:rPr lang="en-US"/>
              <a:t>Several of our customers are also at the stage of complete transition of their fleet.  This is the case for </a:t>
            </a:r>
            <a:r>
              <a:rPr lang="en-US" err="1"/>
              <a:t>Termont</a:t>
            </a:r>
            <a:r>
              <a:rPr lang="en-US"/>
              <a:t> and </a:t>
            </a:r>
            <a:r>
              <a:rPr lang="en-US" err="1"/>
              <a:t>Derichebourg</a:t>
            </a:r>
            <a:r>
              <a:rPr lang="en-US"/>
              <a:t>, for example.</a:t>
            </a:r>
          </a:p>
          <a:p>
            <a:endParaRPr lang="en-US"/>
          </a:p>
          <a:p>
            <a:r>
              <a:rPr lang="en-US"/>
              <a:t>It is also worth noting that </a:t>
            </a:r>
            <a:r>
              <a:rPr lang="en-US" err="1"/>
              <a:t>Effenco</a:t>
            </a:r>
            <a:r>
              <a:rPr lang="en-US"/>
              <a:t> has been named one of the Top100 Cleantech Companies.  This nomination testifies to our desire and commitment to develop green and sustainable solutions.</a:t>
            </a:r>
          </a:p>
          <a:p>
            <a:endParaRPr lang="en-US"/>
          </a:p>
          <a:p>
            <a:r>
              <a:rPr lang="en-US"/>
              <a:t>We have also received the "Solar Impulse Efficient Solution" label which underlines the benefits of our technology.</a:t>
            </a:r>
            <a:endParaRPr lang="fr-CA"/>
          </a:p>
          <a:p>
            <a:endParaRPr lang="fr-FR"/>
          </a:p>
        </p:txBody>
      </p:sp>
      <p:sp>
        <p:nvSpPr>
          <p:cNvPr id="4" name="Espace réservé du numéro de diapositive 3"/>
          <p:cNvSpPr>
            <a:spLocks noGrp="1"/>
          </p:cNvSpPr>
          <p:nvPr>
            <p:ph type="sldNum" sz="quarter" idx="5"/>
          </p:nvPr>
        </p:nvSpPr>
        <p:spPr/>
        <p:txBody>
          <a:bodyPr/>
          <a:lstStyle/>
          <a:p>
            <a:fld id="{AA85C7EC-B089-B541-962F-BA23DD22C243}" type="slidenum">
              <a:rPr lang="fr-FR" smtClean="0"/>
              <a:t>13</a:t>
            </a:fld>
            <a:endParaRPr lang="fr-FR"/>
          </a:p>
        </p:txBody>
      </p:sp>
    </p:spTree>
    <p:extLst>
      <p:ext uri="{BB962C8B-B14F-4D97-AF65-F5344CB8AC3E}">
        <p14:creationId xmlns:p14="http://schemas.microsoft.com/office/powerpoint/2010/main" val="2089293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t>Let me present you with 3 client cases where </a:t>
            </a:r>
            <a:r>
              <a:rPr lang="en-US" err="1"/>
              <a:t>Effenco</a:t>
            </a:r>
            <a:r>
              <a:rPr lang="en-US"/>
              <a:t> technology has made a difference.</a:t>
            </a:r>
          </a:p>
          <a:p>
            <a:endParaRPr lang="en-US"/>
          </a:p>
          <a:p>
            <a:r>
              <a:rPr lang="en-US"/>
              <a:t>Draw attention to the following points:</a:t>
            </a:r>
          </a:p>
          <a:p>
            <a:pPr marL="171450" indent="-171450">
              <a:buFont typeface="Arial" panose="020B0604020202020204" pitchFamily="34" charset="0"/>
              <a:buChar char="•"/>
            </a:pPr>
            <a:r>
              <a:rPr lang="en-US"/>
              <a:t>The Heatmap allows you to clearly see the impact areas of the technology</a:t>
            </a:r>
          </a:p>
          <a:p>
            <a:pPr marL="171450" indent="-171450">
              <a:buFont typeface="Arial" panose="020B0604020202020204" pitchFamily="34" charset="0"/>
              <a:buChar char="•"/>
            </a:pPr>
            <a:r>
              <a:rPr lang="en-US"/>
              <a:t>Maintenance costs directly related to engine hours</a:t>
            </a:r>
          </a:p>
          <a:p>
            <a:pPr marL="171450" indent="-171450">
              <a:buFont typeface="Arial" panose="020B0604020202020204" pitchFamily="34" charset="0"/>
              <a:buChar char="•"/>
            </a:pPr>
            <a:r>
              <a:rPr lang="en-US" err="1"/>
              <a:t>Effenco</a:t>
            </a:r>
            <a:r>
              <a:rPr lang="en-US"/>
              <a:t> technology has reduced engine hours by 57%.</a:t>
            </a:r>
            <a:endParaRPr lang="fr-CA"/>
          </a:p>
          <a:p>
            <a:endParaRPr lang="fr-FR"/>
          </a:p>
        </p:txBody>
      </p:sp>
      <p:sp>
        <p:nvSpPr>
          <p:cNvPr id="4" name="Espace réservé du numéro de diapositive 3"/>
          <p:cNvSpPr>
            <a:spLocks noGrp="1"/>
          </p:cNvSpPr>
          <p:nvPr>
            <p:ph type="sldNum" sz="quarter" idx="5"/>
          </p:nvPr>
        </p:nvSpPr>
        <p:spPr/>
        <p:txBody>
          <a:bodyPr/>
          <a:lstStyle/>
          <a:p>
            <a:fld id="{AA85C7EC-B089-B541-962F-BA23DD22C243}" type="slidenum">
              <a:rPr lang="fr-FR" smtClean="0"/>
              <a:t>14</a:t>
            </a:fld>
            <a:endParaRPr lang="fr-FR"/>
          </a:p>
        </p:txBody>
      </p:sp>
    </p:spTree>
    <p:extLst>
      <p:ext uri="{BB962C8B-B14F-4D97-AF65-F5344CB8AC3E}">
        <p14:creationId xmlns:p14="http://schemas.microsoft.com/office/powerpoint/2010/main" val="2657462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t>The use of technology in the Ports = another good example</a:t>
            </a:r>
          </a:p>
          <a:p>
            <a:endParaRPr lang="en-US"/>
          </a:p>
          <a:p>
            <a:r>
              <a:rPr lang="en-US"/>
              <a:t>Draw attention to the following points:</a:t>
            </a:r>
          </a:p>
          <a:p>
            <a:pPr marL="171450" indent="-171450">
              <a:buFont typeface="Arial" panose="020B0604020202020204" pitchFamily="34" charset="0"/>
              <a:buChar char="•"/>
            </a:pPr>
            <a:r>
              <a:rPr lang="en-US"/>
              <a:t>The Heatmap allows you to clearly see the areas of impact of the technology</a:t>
            </a:r>
          </a:p>
          <a:p>
            <a:pPr marL="171450" indent="-171450">
              <a:buFont typeface="Arial" panose="020B0604020202020204" pitchFamily="34" charset="0"/>
              <a:buChar char="•"/>
            </a:pPr>
            <a:r>
              <a:rPr lang="en-US"/>
              <a:t>Significant reductions on all indicators</a:t>
            </a:r>
            <a:endParaRPr lang="fr-FR"/>
          </a:p>
        </p:txBody>
      </p:sp>
      <p:sp>
        <p:nvSpPr>
          <p:cNvPr id="4" name="Espace réservé du numéro de diapositive 3"/>
          <p:cNvSpPr>
            <a:spLocks noGrp="1"/>
          </p:cNvSpPr>
          <p:nvPr>
            <p:ph type="sldNum" sz="quarter" idx="5"/>
          </p:nvPr>
        </p:nvSpPr>
        <p:spPr/>
        <p:txBody>
          <a:bodyPr/>
          <a:lstStyle/>
          <a:p>
            <a:fld id="{AA85C7EC-B089-B541-962F-BA23DD22C243}" type="slidenum">
              <a:rPr lang="fr-FR" smtClean="0"/>
              <a:t>15</a:t>
            </a:fld>
            <a:endParaRPr lang="fr-FR"/>
          </a:p>
        </p:txBody>
      </p:sp>
    </p:spTree>
    <p:extLst>
      <p:ext uri="{BB962C8B-B14F-4D97-AF65-F5344CB8AC3E}">
        <p14:creationId xmlns:p14="http://schemas.microsoft.com/office/powerpoint/2010/main" val="2598411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Draw attention to the following points:</a:t>
            </a:r>
          </a:p>
          <a:p>
            <a:pPr marL="171450" indent="-171450">
              <a:buFont typeface="Arial" panose="020B0604020202020204" pitchFamily="34" charset="0"/>
              <a:buChar char="•"/>
            </a:pPr>
            <a:r>
              <a:rPr lang="en-US"/>
              <a:t>Regardless of the environment (inner city with Manhattan or suburban), </a:t>
            </a:r>
            <a:r>
              <a:rPr lang="en-US" err="1"/>
              <a:t>Effenco</a:t>
            </a:r>
            <a:r>
              <a:rPr lang="en-US"/>
              <a:t> technology has resulted in significant reductions in both engine hours and fuel consumption</a:t>
            </a:r>
          </a:p>
          <a:p>
            <a:pPr marL="171450" indent="-171450">
              <a:buFont typeface="Arial" panose="020B0604020202020204" pitchFamily="34" charset="0"/>
              <a:buChar char="•"/>
            </a:pPr>
            <a:r>
              <a:rPr lang="en-US"/>
              <a:t>In a very urban context, noise reduction is also an important element to consider.</a:t>
            </a:r>
            <a:endParaRPr lang="fr-CA"/>
          </a:p>
        </p:txBody>
      </p:sp>
      <p:sp>
        <p:nvSpPr>
          <p:cNvPr id="4" name="Slide Number Placeholder 3"/>
          <p:cNvSpPr>
            <a:spLocks noGrp="1"/>
          </p:cNvSpPr>
          <p:nvPr>
            <p:ph type="sldNum" sz="quarter" idx="5"/>
          </p:nvPr>
        </p:nvSpPr>
        <p:spPr/>
        <p:txBody>
          <a:bodyPr/>
          <a:lstStyle/>
          <a:p>
            <a:fld id="{AA85C7EC-B089-B541-962F-BA23DD22C243}" type="slidenum">
              <a:rPr lang="fr-FR" smtClean="0"/>
              <a:t>16</a:t>
            </a:fld>
            <a:endParaRPr lang="fr-FR"/>
          </a:p>
        </p:txBody>
      </p:sp>
    </p:spTree>
    <p:extLst>
      <p:ext uri="{BB962C8B-B14F-4D97-AF65-F5344CB8AC3E}">
        <p14:creationId xmlns:p14="http://schemas.microsoft.com/office/powerpoint/2010/main" val="294553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bg1"/>
                </a:solidFill>
                <a:latin typeface="Poppins" pitchFamily="2" charset="77"/>
                <a:cs typeface="Poppins" pitchFamily="2" charset="77"/>
              </a:rPr>
              <a:t>Our electric powertrain solution also allows for a gradual deployment of charging infrastructure.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bg1"/>
                </a:solidFill>
                <a:latin typeface="Poppins" pitchFamily="2" charset="77"/>
                <a:cs typeface="Poppins" pitchFamily="2" charset="77"/>
              </a:rPr>
              <a:t>From the start, even if no infrastructure is in place, the system remains functional. It then allows for a 30% fuel savings.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bg1"/>
                </a:solidFill>
                <a:latin typeface="Poppins" pitchFamily="2" charset="77"/>
                <a:cs typeface="Poppins" pitchFamily="2" charset="77"/>
              </a:rPr>
              <a:t>Fuel savings will gradually increase as wireless charging stations are added until full electrification is achieved.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bg1"/>
                </a:solidFill>
                <a:latin typeface="Poppins" pitchFamily="2" charset="77"/>
                <a:cs typeface="Poppins" pitchFamily="2" charset="77"/>
              </a:rPr>
              <a:t>Our A.I. algorithms are used to strategically position the infrastructure.</a:t>
            </a:r>
            <a:endParaRPr lang="fr-CA" sz="1200">
              <a:solidFill>
                <a:schemeClr val="bg1"/>
              </a:solidFill>
              <a:latin typeface="Poppins" pitchFamily="2" charset="77"/>
              <a:cs typeface="Poppins" pitchFamily="2" charset="77"/>
            </a:endParaRPr>
          </a:p>
          <a:p>
            <a:endParaRPr lang="fr-FR"/>
          </a:p>
        </p:txBody>
      </p:sp>
      <p:sp>
        <p:nvSpPr>
          <p:cNvPr id="4" name="Espace réservé du numéro de diapositive 3"/>
          <p:cNvSpPr>
            <a:spLocks noGrp="1"/>
          </p:cNvSpPr>
          <p:nvPr>
            <p:ph type="sldNum" sz="quarter" idx="5"/>
          </p:nvPr>
        </p:nvSpPr>
        <p:spPr/>
        <p:txBody>
          <a:bodyPr/>
          <a:lstStyle/>
          <a:p>
            <a:fld id="{AA85C7EC-B089-B541-962F-BA23DD22C243}" type="slidenum">
              <a:rPr lang="fr-FR" smtClean="0"/>
              <a:t>17</a:t>
            </a:fld>
            <a:endParaRPr lang="fr-FR"/>
          </a:p>
        </p:txBody>
      </p:sp>
    </p:spTree>
    <p:extLst>
      <p:ext uri="{BB962C8B-B14F-4D97-AF65-F5344CB8AC3E}">
        <p14:creationId xmlns:p14="http://schemas.microsoft.com/office/powerpoint/2010/main" val="3351027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bg1"/>
                </a:solidFill>
                <a:latin typeface="Poppins" pitchFamily="2" charset="77"/>
                <a:cs typeface="Poppins" pitchFamily="2" charset="77"/>
              </a:rPr>
              <a:t>Our electric powertrain solution also allows for a gradual deployment of charging infrastructure.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bg1"/>
                </a:solidFill>
                <a:latin typeface="Poppins" pitchFamily="2" charset="77"/>
                <a:cs typeface="Poppins" pitchFamily="2" charset="77"/>
              </a:rPr>
              <a:t>From the start, even if no infrastructure is in place, the system remains functional. It then allows for a 30% fuel savings.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bg1"/>
                </a:solidFill>
                <a:latin typeface="Poppins" pitchFamily="2" charset="77"/>
                <a:cs typeface="Poppins" pitchFamily="2" charset="77"/>
              </a:rPr>
              <a:t>Fuel savings will gradually increase as wireless charging stations are added until full electrification is achieved.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bg1"/>
                </a:solidFill>
                <a:latin typeface="Poppins" pitchFamily="2" charset="77"/>
                <a:cs typeface="Poppins" pitchFamily="2" charset="77"/>
              </a:rPr>
              <a:t>Our A.I. algorithms are used to strategically position the infrastructure.</a:t>
            </a:r>
            <a:endParaRPr lang="fr-CA" sz="1200">
              <a:solidFill>
                <a:schemeClr val="bg1"/>
              </a:solidFill>
              <a:latin typeface="Poppins" pitchFamily="2" charset="77"/>
              <a:cs typeface="Poppins" pitchFamily="2" charset="77"/>
            </a:endParaRPr>
          </a:p>
          <a:p>
            <a:endParaRPr lang="en-CA"/>
          </a:p>
        </p:txBody>
      </p:sp>
      <p:sp>
        <p:nvSpPr>
          <p:cNvPr id="4" name="Espace réservé du numéro de diapositive 3"/>
          <p:cNvSpPr>
            <a:spLocks noGrp="1"/>
          </p:cNvSpPr>
          <p:nvPr>
            <p:ph type="sldNum" sz="quarter" idx="5"/>
          </p:nvPr>
        </p:nvSpPr>
        <p:spPr/>
        <p:txBody>
          <a:bodyPr/>
          <a:lstStyle/>
          <a:p>
            <a:fld id="{AA85C7EC-B089-B541-962F-BA23DD22C243}" type="slidenum">
              <a:rPr lang="fr-FR" smtClean="0"/>
              <a:t>18</a:t>
            </a:fld>
            <a:endParaRPr lang="fr-FR"/>
          </a:p>
        </p:txBody>
      </p:sp>
    </p:spTree>
    <p:extLst>
      <p:ext uri="{BB962C8B-B14F-4D97-AF65-F5344CB8AC3E}">
        <p14:creationId xmlns:p14="http://schemas.microsoft.com/office/powerpoint/2010/main" val="4288846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err="1"/>
              <a:t>Effenco</a:t>
            </a:r>
            <a:r>
              <a:rPr lang="en-US"/>
              <a:t> is THE partner of choice for the electrification of heavy-duty vocational trucks</a:t>
            </a:r>
          </a:p>
          <a:p>
            <a:pPr marL="171450" indent="-171450">
              <a:buFont typeface="Arial" panose="020B0604020202020204" pitchFamily="34" charset="0"/>
              <a:buChar char="•"/>
            </a:pPr>
            <a:r>
              <a:rPr lang="en-US"/>
              <a:t>We offer solutions that provide a true process towards the complete electrification of your fleets</a:t>
            </a:r>
          </a:p>
          <a:p>
            <a:pPr marL="171450" indent="-171450">
              <a:buFont typeface="Arial" panose="020B0604020202020204" pitchFamily="34" charset="0"/>
              <a:buChar char="•"/>
            </a:pPr>
            <a:r>
              <a:rPr lang="en-US"/>
              <a:t>Our electric and connected technologies adapted to the industry allow you to :</a:t>
            </a:r>
          </a:p>
          <a:p>
            <a:pPr marL="628650" lvl="1" indent="-171450">
              <a:buFont typeface="Arial" panose="020B0604020202020204" pitchFamily="34" charset="0"/>
              <a:buChar char="•"/>
            </a:pPr>
            <a:r>
              <a:rPr lang="en-US"/>
              <a:t>Reduce your GHG emissions by up to 100%.</a:t>
            </a:r>
          </a:p>
          <a:p>
            <a:pPr marL="628650" lvl="1" indent="-171450">
              <a:buFont typeface="Arial" panose="020B0604020202020204" pitchFamily="34" charset="0"/>
              <a:buChar char="•"/>
            </a:pPr>
            <a:r>
              <a:rPr lang="en-US"/>
              <a:t>Offer the best return on investment in the industry</a:t>
            </a:r>
          </a:p>
          <a:p>
            <a:pPr marL="628650" lvl="1" indent="-171450">
              <a:buFont typeface="Arial" panose="020B0604020202020204" pitchFamily="34" charset="0"/>
              <a:buChar char="•"/>
            </a:pPr>
            <a:r>
              <a:rPr lang="en-US"/>
              <a:t>Integrate seamlessly with your operations</a:t>
            </a:r>
          </a:p>
          <a:p>
            <a:endParaRPr lang="fr-CA"/>
          </a:p>
        </p:txBody>
      </p:sp>
      <p:sp>
        <p:nvSpPr>
          <p:cNvPr id="4" name="Slide Number Placeholder 3"/>
          <p:cNvSpPr>
            <a:spLocks noGrp="1"/>
          </p:cNvSpPr>
          <p:nvPr>
            <p:ph type="sldNum" sz="quarter" idx="5"/>
          </p:nvPr>
        </p:nvSpPr>
        <p:spPr/>
        <p:txBody>
          <a:bodyPr/>
          <a:lstStyle/>
          <a:p>
            <a:fld id="{AA85C7EC-B089-B541-962F-BA23DD22C243}" type="slidenum">
              <a:rPr lang="fr-FR" smtClean="0"/>
              <a:t>2</a:t>
            </a:fld>
            <a:endParaRPr lang="fr-FR"/>
          </a:p>
        </p:txBody>
      </p:sp>
    </p:spTree>
    <p:extLst>
      <p:ext uri="{BB962C8B-B14F-4D97-AF65-F5344CB8AC3E}">
        <p14:creationId xmlns:p14="http://schemas.microsoft.com/office/powerpoint/2010/main" val="407591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t>Our technology is perfectly adapted to your operations.</a:t>
            </a:r>
          </a:p>
          <a:p>
            <a:r>
              <a:rPr lang="en-US"/>
              <a:t>Does not require any infrastructure.</a:t>
            </a:r>
          </a:p>
          <a:p>
            <a:r>
              <a:rPr lang="en-US"/>
              <a:t>Does not change the way your vehicles are driven. No impact on your drivers.</a:t>
            </a:r>
          </a:p>
          <a:p>
            <a:endParaRPr lang="en-US"/>
          </a:p>
          <a:p>
            <a:r>
              <a:rPr lang="en-US"/>
              <a:t>The technology : </a:t>
            </a:r>
          </a:p>
          <a:p>
            <a:pPr marL="171450" indent="-171450">
              <a:buFont typeface="Arial" panose="020B0604020202020204" pitchFamily="34" charset="0"/>
              <a:buChar char="•"/>
            </a:pPr>
            <a:r>
              <a:rPr lang="en-US"/>
              <a:t>Allows to store energy</a:t>
            </a:r>
          </a:p>
          <a:p>
            <a:pPr marL="171450" indent="-171450">
              <a:buFont typeface="Arial" panose="020B0604020202020204" pitchFamily="34" charset="0"/>
              <a:buChar char="•"/>
            </a:pPr>
            <a:r>
              <a:rPr lang="en-US"/>
              <a:t>Stops the engine</a:t>
            </a:r>
          </a:p>
          <a:p>
            <a:pPr marL="171450" indent="-171450">
              <a:buFont typeface="Arial" panose="020B0604020202020204" pitchFamily="34" charset="0"/>
              <a:buChar char="•"/>
            </a:pPr>
            <a:r>
              <a:rPr lang="en-US"/>
              <a:t>Powers the auxiliary equipment (EPTO) and assists the propulsion during the restart</a:t>
            </a:r>
            <a:endParaRPr lang="en-CA"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5"/>
          </p:nvPr>
        </p:nvSpPr>
        <p:spPr/>
        <p:txBody>
          <a:bodyPr/>
          <a:lstStyle/>
          <a:p>
            <a:fld id="{AA85C7EC-B089-B541-962F-BA23DD22C243}" type="slidenum">
              <a:rPr lang="fr-FR" smtClean="0"/>
              <a:t>3</a:t>
            </a:fld>
            <a:endParaRPr lang="fr-FR"/>
          </a:p>
        </p:txBody>
      </p:sp>
    </p:spTree>
    <p:extLst>
      <p:ext uri="{BB962C8B-B14F-4D97-AF65-F5344CB8AC3E}">
        <p14:creationId xmlns:p14="http://schemas.microsoft.com/office/powerpoint/2010/main" val="2267890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r>
              <a:rPr lang="en-US"/>
              <a:t>Technology specially designed for trucks that make frequent stops</a:t>
            </a:r>
          </a:p>
          <a:p>
            <a:pPr marL="171450" indent="-171450">
              <a:buFont typeface="Arial" panose="020B0604020202020204" pitchFamily="34" charset="0"/>
              <a:buChar char="•"/>
            </a:pPr>
            <a:r>
              <a:rPr lang="en-US"/>
              <a:t>Adaptable to new and existing trucks</a:t>
            </a:r>
          </a:p>
          <a:p>
            <a:pPr marL="171450" indent="-171450">
              <a:buFont typeface="Arial" panose="020B0604020202020204" pitchFamily="34" charset="0"/>
              <a:buChar char="•"/>
            </a:pPr>
            <a:r>
              <a:rPr lang="en-US"/>
              <a:t>Adaptable to several types of vehicles </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[If needed, show relevant videos depending on the customer you are meeting with]</a:t>
            </a:r>
            <a:endParaRPr lang="fr-FR"/>
          </a:p>
          <a:p>
            <a:endParaRPr lang="fr-FR"/>
          </a:p>
        </p:txBody>
      </p:sp>
      <p:sp>
        <p:nvSpPr>
          <p:cNvPr id="4" name="Espace réservé du numéro de diapositive 3"/>
          <p:cNvSpPr>
            <a:spLocks noGrp="1"/>
          </p:cNvSpPr>
          <p:nvPr>
            <p:ph type="sldNum" sz="quarter" idx="5"/>
          </p:nvPr>
        </p:nvSpPr>
        <p:spPr/>
        <p:txBody>
          <a:bodyPr/>
          <a:lstStyle/>
          <a:p>
            <a:fld id="{AA85C7EC-B089-B541-962F-BA23DD22C243}" type="slidenum">
              <a:rPr lang="fr-FR" smtClean="0"/>
              <a:t>4</a:t>
            </a:fld>
            <a:endParaRPr lang="fr-FR"/>
          </a:p>
        </p:txBody>
      </p:sp>
    </p:spTree>
    <p:extLst>
      <p:ext uri="{BB962C8B-B14F-4D97-AF65-F5344CB8AC3E}">
        <p14:creationId xmlns:p14="http://schemas.microsoft.com/office/powerpoint/2010/main" val="953652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5"/>
          </p:nvPr>
        </p:nvSpPr>
        <p:spPr/>
        <p:txBody>
          <a:bodyPr/>
          <a:lstStyle/>
          <a:p>
            <a:fld id="{AA85C7EC-B089-B541-962F-BA23DD22C243}" type="slidenum">
              <a:rPr lang="fr-FR" smtClean="0"/>
              <a:t>5</a:t>
            </a:fld>
            <a:endParaRPr lang="fr-FR"/>
          </a:p>
        </p:txBody>
      </p:sp>
    </p:spTree>
    <p:extLst>
      <p:ext uri="{BB962C8B-B14F-4D97-AF65-F5344CB8AC3E}">
        <p14:creationId xmlns:p14="http://schemas.microsoft.com/office/powerpoint/2010/main" val="160495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r>
              <a:rPr lang="en-US"/>
              <a:t>Service technicians have access to time Series to allow fast and precise diagnostics.</a:t>
            </a:r>
          </a:p>
          <a:p>
            <a:endParaRPr lang="fr-FR"/>
          </a:p>
        </p:txBody>
      </p:sp>
      <p:sp>
        <p:nvSpPr>
          <p:cNvPr id="4" name="Espace réservé du numéro de diapositive 3"/>
          <p:cNvSpPr>
            <a:spLocks noGrp="1"/>
          </p:cNvSpPr>
          <p:nvPr>
            <p:ph type="sldNum" sz="quarter" idx="5"/>
          </p:nvPr>
        </p:nvSpPr>
        <p:spPr/>
        <p:txBody>
          <a:bodyPr/>
          <a:lstStyle/>
          <a:p>
            <a:fld id="{AA85C7EC-B089-B541-962F-BA23DD22C243}" type="slidenum">
              <a:rPr lang="fr-FR" smtClean="0"/>
              <a:t>6</a:t>
            </a:fld>
            <a:endParaRPr lang="fr-FR"/>
          </a:p>
        </p:txBody>
      </p:sp>
    </p:spTree>
    <p:extLst>
      <p:ext uri="{BB962C8B-B14F-4D97-AF65-F5344CB8AC3E}">
        <p14:creationId xmlns:p14="http://schemas.microsoft.com/office/powerpoint/2010/main" val="142301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AA85C7EC-B089-B541-962F-BA23DD22C243}" type="slidenum">
              <a:rPr lang="fr-FR" smtClean="0"/>
              <a:t>7</a:t>
            </a:fld>
            <a:endParaRPr lang="fr-FR"/>
          </a:p>
        </p:txBody>
      </p:sp>
    </p:spTree>
    <p:extLst>
      <p:ext uri="{BB962C8B-B14F-4D97-AF65-F5344CB8AC3E}">
        <p14:creationId xmlns:p14="http://schemas.microsoft.com/office/powerpoint/2010/main" val="3799015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0" u="none"/>
              <a:t>Electric </a:t>
            </a:r>
            <a:r>
              <a:rPr lang="fr-CA" b="0" u="none" err="1"/>
              <a:t>Powertrain</a:t>
            </a:r>
            <a:endParaRPr lang="fr-CA" b="0" u="none"/>
          </a:p>
          <a:p>
            <a:endParaRPr lang="en-CA"/>
          </a:p>
          <a:p>
            <a:pPr marL="171450" indent="-171450">
              <a:buFont typeface="Arial" panose="020B0604020202020204" pitchFamily="34" charset="0"/>
              <a:buChar char="•"/>
            </a:pPr>
            <a:r>
              <a:rPr lang="fr-FR"/>
              <a:t>Combination of </a:t>
            </a:r>
            <a:r>
              <a:rPr lang="fr-FR" err="1"/>
              <a:t>Ultracapacitor</a:t>
            </a:r>
            <a:r>
              <a:rPr lang="fr-FR"/>
              <a:t> (</a:t>
            </a:r>
            <a:r>
              <a:rPr lang="fr-FR" err="1"/>
              <a:t>propriatary</a:t>
            </a:r>
            <a:r>
              <a:rPr lang="fr-FR"/>
              <a:t> </a:t>
            </a:r>
            <a:r>
              <a:rPr lang="fr-FR" err="1"/>
              <a:t>technology</a:t>
            </a:r>
            <a:r>
              <a:rPr lang="fr-FR"/>
              <a:t>) + AI + induction </a:t>
            </a:r>
            <a:r>
              <a:rPr lang="fr-FR" err="1"/>
              <a:t>charging</a:t>
            </a:r>
            <a:endParaRPr lang="fr-FR"/>
          </a:p>
          <a:p>
            <a:pPr marL="171450" indent="-171450">
              <a:buFont typeface="Arial" panose="020B0604020202020204" pitchFamily="34" charset="0"/>
              <a:buChar char="•"/>
            </a:pPr>
            <a:r>
              <a:rPr lang="fr-FR"/>
              <a:t>Enables </a:t>
            </a:r>
            <a:r>
              <a:rPr lang="fr-FR" err="1"/>
              <a:t>less</a:t>
            </a:r>
            <a:r>
              <a:rPr lang="fr-FR"/>
              <a:t> </a:t>
            </a:r>
            <a:r>
              <a:rPr lang="fr-FR" err="1"/>
              <a:t>energy</a:t>
            </a:r>
            <a:r>
              <a:rPr lang="fr-FR"/>
              <a:t> on </a:t>
            </a:r>
            <a:r>
              <a:rPr lang="fr-FR" err="1"/>
              <a:t>board</a:t>
            </a:r>
            <a:r>
              <a:rPr lang="fr-FR"/>
              <a:t> -&gt; </a:t>
            </a:r>
            <a:r>
              <a:rPr lang="fr-FR" err="1"/>
              <a:t>lowering</a:t>
            </a:r>
            <a:r>
              <a:rPr lang="fr-FR"/>
              <a:t> </a:t>
            </a:r>
            <a:r>
              <a:rPr lang="fr-FR" err="1"/>
              <a:t>upfront</a:t>
            </a:r>
            <a:r>
              <a:rPr lang="fr-FR"/>
              <a:t> </a:t>
            </a:r>
            <a:r>
              <a:rPr lang="fr-FR" err="1"/>
              <a:t>cost</a:t>
            </a:r>
            <a:endParaRPr lang="fr-FR"/>
          </a:p>
          <a:p>
            <a:pPr marL="171450" indent="-171450">
              <a:buFont typeface="Arial" panose="020B0604020202020204" pitchFamily="34" charset="0"/>
              <a:buChar char="•"/>
            </a:pPr>
            <a:r>
              <a:rPr lang="fr-FR" err="1"/>
              <a:t>Also</a:t>
            </a:r>
            <a:r>
              <a:rPr lang="fr-FR"/>
              <a:t>, </a:t>
            </a:r>
            <a:r>
              <a:rPr lang="fr-FR" err="1"/>
              <a:t>with</a:t>
            </a:r>
            <a:r>
              <a:rPr lang="fr-FR"/>
              <a:t> </a:t>
            </a:r>
            <a:r>
              <a:rPr lang="fr-FR" err="1"/>
              <a:t>wireless</a:t>
            </a:r>
            <a:r>
              <a:rPr lang="fr-FR"/>
              <a:t> </a:t>
            </a:r>
            <a:r>
              <a:rPr lang="fr-FR" err="1"/>
              <a:t>charging</a:t>
            </a:r>
            <a:r>
              <a:rPr lang="fr-FR"/>
              <a:t>, no intervention </a:t>
            </a:r>
            <a:r>
              <a:rPr lang="fr-FR" err="1"/>
              <a:t>required</a:t>
            </a:r>
            <a:r>
              <a:rPr lang="fr-FR"/>
              <a:t>. </a:t>
            </a:r>
            <a:r>
              <a:rPr lang="fr-FR" err="1"/>
              <a:t>Charging</a:t>
            </a:r>
            <a:r>
              <a:rPr lang="fr-FR"/>
              <a:t> </a:t>
            </a:r>
            <a:r>
              <a:rPr lang="fr-FR" err="1"/>
              <a:t>while</a:t>
            </a:r>
            <a:r>
              <a:rPr lang="fr-FR"/>
              <a:t> </a:t>
            </a:r>
            <a:r>
              <a:rPr lang="fr-FR" err="1"/>
              <a:t>you</a:t>
            </a:r>
            <a:r>
              <a:rPr lang="fr-FR"/>
              <a:t> </a:t>
            </a:r>
            <a:r>
              <a:rPr lang="fr-FR" err="1"/>
              <a:t>work</a:t>
            </a:r>
            <a:r>
              <a:rPr lang="fr-FR"/>
              <a:t>!</a:t>
            </a:r>
          </a:p>
          <a:p>
            <a:pPr marL="171450" indent="-171450">
              <a:buFont typeface="Arial" panose="020B0604020202020204" pitchFamily="34" charset="0"/>
              <a:buChar char="•"/>
            </a:pPr>
            <a:r>
              <a:rPr lang="fr-FR"/>
              <a:t>Can </a:t>
            </a:r>
            <a:r>
              <a:rPr lang="fr-FR" err="1"/>
              <a:t>be</a:t>
            </a:r>
            <a:r>
              <a:rPr lang="fr-FR"/>
              <a:t> </a:t>
            </a:r>
            <a:r>
              <a:rPr lang="fr-FR" err="1"/>
              <a:t>installed</a:t>
            </a:r>
            <a:r>
              <a:rPr lang="fr-FR"/>
              <a:t> on all </a:t>
            </a:r>
            <a:r>
              <a:rPr lang="fr-FR" err="1"/>
              <a:t>chassis</a:t>
            </a:r>
            <a:r>
              <a:rPr lang="fr-FR"/>
              <a:t> types</a:t>
            </a:r>
          </a:p>
          <a:p>
            <a:pPr marL="171450" indent="-171450">
              <a:buFont typeface="Arial" panose="020B0604020202020204" pitchFamily="34" charset="0"/>
              <a:buChar char="•"/>
            </a:pPr>
            <a:endParaRPr lang="fr-FR"/>
          </a:p>
          <a:p>
            <a:pPr marL="171450" indent="-171450">
              <a:buFont typeface="Arial" panose="020B0604020202020204" pitchFamily="34" charset="0"/>
              <a:buChar char="•"/>
            </a:pPr>
            <a:endParaRPr lang="fr-FR"/>
          </a:p>
          <a:p>
            <a:pPr marL="0" indent="0">
              <a:buFont typeface="Arial" panose="020B0604020202020204" pitchFamily="34" charset="0"/>
              <a:buNone/>
            </a:pPr>
            <a:r>
              <a:rPr lang="fr-FR" err="1"/>
              <a:t>Introduce</a:t>
            </a:r>
            <a:r>
              <a:rPr lang="fr-FR"/>
              <a:t> </a:t>
            </a:r>
            <a:r>
              <a:rPr lang="fr-FR" err="1"/>
              <a:t>also</a:t>
            </a:r>
            <a:r>
              <a:rPr lang="fr-FR"/>
              <a:t> the notion </a:t>
            </a:r>
            <a:r>
              <a:rPr lang="fr-FR" err="1"/>
              <a:t>that</a:t>
            </a:r>
            <a:r>
              <a:rPr lang="fr-FR"/>
              <a:t> </a:t>
            </a:r>
            <a:r>
              <a:rPr lang="fr-FR" err="1"/>
              <a:t>when</a:t>
            </a:r>
            <a:r>
              <a:rPr lang="fr-FR"/>
              <a:t> </a:t>
            </a:r>
            <a:r>
              <a:rPr lang="fr-FR" err="1"/>
              <a:t>hybrid</a:t>
            </a:r>
            <a:r>
              <a:rPr lang="fr-FR"/>
              <a:t> system </a:t>
            </a:r>
            <a:r>
              <a:rPr lang="fr-FR" err="1"/>
              <a:t>is</a:t>
            </a:r>
            <a:r>
              <a:rPr lang="fr-FR"/>
              <a:t> </a:t>
            </a:r>
            <a:r>
              <a:rPr lang="fr-FR" err="1"/>
              <a:t>already</a:t>
            </a:r>
            <a:r>
              <a:rPr lang="fr-FR"/>
              <a:t> </a:t>
            </a:r>
            <a:r>
              <a:rPr lang="fr-FR" err="1"/>
              <a:t>installed</a:t>
            </a:r>
            <a:r>
              <a:rPr lang="fr-FR"/>
              <a:t>, enables us to </a:t>
            </a:r>
            <a:r>
              <a:rPr lang="fr-FR" err="1"/>
              <a:t>already</a:t>
            </a:r>
            <a:r>
              <a:rPr lang="fr-FR"/>
              <a:t> </a:t>
            </a:r>
            <a:r>
              <a:rPr lang="fr-FR" err="1"/>
              <a:t>gather</a:t>
            </a:r>
            <a:r>
              <a:rPr lang="fr-FR"/>
              <a:t> data to help </a:t>
            </a:r>
            <a:r>
              <a:rPr lang="fr-FR" err="1"/>
              <a:t>optimize</a:t>
            </a:r>
            <a:r>
              <a:rPr lang="fr-FR"/>
              <a:t> the full EV system.</a:t>
            </a:r>
          </a:p>
          <a:p>
            <a:pPr marL="171450" indent="-171450">
              <a:buFont typeface="Arial" panose="020B0604020202020204" pitchFamily="34" charset="0"/>
              <a:buChar char="•"/>
            </a:pPr>
            <a:endParaRPr lang="en-CA"/>
          </a:p>
          <a:p>
            <a:pPr marL="0" indent="0">
              <a:buFont typeface="Arial" panose="020B0604020202020204" pitchFamily="34" charset="0"/>
              <a:buNone/>
            </a:pPr>
            <a:endParaRPr lang="fr-FR"/>
          </a:p>
          <a:p>
            <a:endParaRPr lang="fr-FR"/>
          </a:p>
          <a:p>
            <a:endParaRPr lang="fr-FR"/>
          </a:p>
        </p:txBody>
      </p:sp>
      <p:sp>
        <p:nvSpPr>
          <p:cNvPr id="4" name="Espace réservé du numéro de diapositive 3"/>
          <p:cNvSpPr>
            <a:spLocks noGrp="1"/>
          </p:cNvSpPr>
          <p:nvPr>
            <p:ph type="sldNum" sz="quarter" idx="5"/>
          </p:nvPr>
        </p:nvSpPr>
        <p:spPr/>
        <p:txBody>
          <a:bodyPr/>
          <a:lstStyle/>
          <a:p>
            <a:fld id="{AA85C7EC-B089-B541-962F-BA23DD22C243}" type="slidenum">
              <a:rPr lang="fr-FR" smtClean="0"/>
              <a:t>8</a:t>
            </a:fld>
            <a:endParaRPr lang="fr-FR"/>
          </a:p>
        </p:txBody>
      </p:sp>
    </p:spTree>
    <p:extLst>
      <p:ext uri="{BB962C8B-B14F-4D97-AF65-F5344CB8AC3E}">
        <p14:creationId xmlns:p14="http://schemas.microsoft.com/office/powerpoint/2010/main" val="3594182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bg1"/>
                </a:solidFill>
                <a:latin typeface="Poppins" pitchFamily="2" charset="77"/>
                <a:cs typeface="Poppins" pitchFamily="2" charset="77"/>
              </a:rPr>
              <a:t>Our electric powertrain solution also allows for a gradual deployment of charging infrastructure.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bg1"/>
                </a:solidFill>
                <a:latin typeface="Poppins" pitchFamily="2" charset="77"/>
                <a:cs typeface="Poppins" pitchFamily="2" charset="77"/>
              </a:rPr>
              <a:t>From the start, even if no infrastructure is in place, the system remains functional. It then allows for a 30% fuel savings.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bg1"/>
                </a:solidFill>
                <a:latin typeface="Poppins" pitchFamily="2" charset="77"/>
                <a:cs typeface="Poppins" pitchFamily="2" charset="77"/>
              </a:rPr>
              <a:t>Fuel savings will gradually increase as wireless charging stations are added until full electrification is achieved.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bg1"/>
                </a:solidFill>
                <a:latin typeface="Poppins" pitchFamily="2" charset="77"/>
                <a:cs typeface="Poppins" pitchFamily="2" charset="77"/>
              </a:rPr>
              <a:t>Our A.I. algorithms are used to strategically position the infrastructure.</a:t>
            </a:r>
          </a:p>
          <a:p>
            <a:endParaRPr lang="en-CA"/>
          </a:p>
        </p:txBody>
      </p:sp>
      <p:sp>
        <p:nvSpPr>
          <p:cNvPr id="4" name="Espace réservé du numéro de diapositive 3"/>
          <p:cNvSpPr>
            <a:spLocks noGrp="1"/>
          </p:cNvSpPr>
          <p:nvPr>
            <p:ph type="sldNum" sz="quarter" idx="5"/>
          </p:nvPr>
        </p:nvSpPr>
        <p:spPr/>
        <p:txBody>
          <a:bodyPr/>
          <a:lstStyle/>
          <a:p>
            <a:fld id="{AA85C7EC-B089-B541-962F-BA23DD22C243}" type="slidenum">
              <a:rPr lang="fr-FR" smtClean="0"/>
              <a:t>9</a:t>
            </a:fld>
            <a:endParaRPr lang="fr-FR"/>
          </a:p>
        </p:txBody>
      </p:sp>
    </p:spTree>
    <p:extLst>
      <p:ext uri="{BB962C8B-B14F-4D97-AF65-F5344CB8AC3E}">
        <p14:creationId xmlns:p14="http://schemas.microsoft.com/office/powerpoint/2010/main" val="2112341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5DD581-BC72-094C-B838-6D495BAF99DD}"/>
              </a:ext>
            </a:extLst>
          </p:cNvPr>
          <p:cNvSpPr>
            <a:spLocks noGrp="1"/>
          </p:cNvSpPr>
          <p:nvPr>
            <p:ph type="ctrTitle"/>
          </p:nvPr>
        </p:nvSpPr>
        <p:spPr>
          <a:xfrm>
            <a:off x="1524000" y="1122363"/>
            <a:ext cx="9144000" cy="2387600"/>
          </a:xfrm>
        </p:spPr>
        <p:txBody>
          <a:bodyPr anchor="b"/>
          <a:lstStyle>
            <a:lvl1pPr algn="ctr">
              <a:defRPr sz="6000"/>
            </a:lvl1pPr>
          </a:lstStyle>
          <a:p>
            <a:r>
              <a:rPr lang="fr-CA"/>
              <a:t>Modifier le style du titre</a:t>
            </a:r>
            <a:endParaRPr lang="fr-FR"/>
          </a:p>
        </p:txBody>
      </p:sp>
      <p:sp>
        <p:nvSpPr>
          <p:cNvPr id="3" name="Sous-titre 2">
            <a:extLst>
              <a:ext uri="{FF2B5EF4-FFF2-40B4-BE49-F238E27FC236}">
                <a16:creationId xmlns:a16="http://schemas.microsoft.com/office/drawing/2014/main" id="{F0B07119-95A7-7E4C-AAC0-28EFF2CF9AF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Modifier le style des sous-titres du masque</a:t>
            </a:r>
            <a:endParaRPr lang="fr-FR"/>
          </a:p>
        </p:txBody>
      </p:sp>
      <p:sp>
        <p:nvSpPr>
          <p:cNvPr id="4" name="Espace réservé de la date 3">
            <a:extLst>
              <a:ext uri="{FF2B5EF4-FFF2-40B4-BE49-F238E27FC236}">
                <a16:creationId xmlns:a16="http://schemas.microsoft.com/office/drawing/2014/main" id="{97D5C309-059B-D749-8F85-64A7B7FCBD61}"/>
              </a:ext>
            </a:extLst>
          </p:cNvPr>
          <p:cNvSpPr>
            <a:spLocks noGrp="1"/>
          </p:cNvSpPr>
          <p:nvPr>
            <p:ph type="dt" sz="half" idx="10"/>
          </p:nvPr>
        </p:nvSpPr>
        <p:spPr/>
        <p:txBody>
          <a:bodyPr/>
          <a:lstStyle/>
          <a:p>
            <a:fld id="{BF658944-69EE-5347-A1B8-3E6701572105}" type="datetimeFigureOut">
              <a:rPr lang="fr-FR" smtClean="0"/>
              <a:t>17/11/2021</a:t>
            </a:fld>
            <a:endParaRPr lang="fr-FR"/>
          </a:p>
        </p:txBody>
      </p:sp>
      <p:sp>
        <p:nvSpPr>
          <p:cNvPr id="5" name="Espace réservé du pied de page 4">
            <a:extLst>
              <a:ext uri="{FF2B5EF4-FFF2-40B4-BE49-F238E27FC236}">
                <a16:creationId xmlns:a16="http://schemas.microsoft.com/office/drawing/2014/main" id="{1F92D142-D30F-0847-B2B7-9A53AEFD98D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9F25F53-B116-E646-8102-3020EC88F71C}"/>
              </a:ext>
            </a:extLst>
          </p:cNvPr>
          <p:cNvSpPr>
            <a:spLocks noGrp="1"/>
          </p:cNvSpPr>
          <p:nvPr>
            <p:ph type="sldNum" sz="quarter" idx="12"/>
          </p:nvPr>
        </p:nvSpPr>
        <p:spPr/>
        <p:txBody>
          <a:bodyPr/>
          <a:lstStyle/>
          <a:p>
            <a:fld id="{B8E7D255-E58A-354E-AD98-6345054478B8}" type="slidenum">
              <a:rPr lang="fr-FR" smtClean="0"/>
              <a:t>‹#›</a:t>
            </a:fld>
            <a:endParaRPr lang="fr-FR"/>
          </a:p>
        </p:txBody>
      </p:sp>
    </p:spTree>
    <p:extLst>
      <p:ext uri="{BB962C8B-B14F-4D97-AF65-F5344CB8AC3E}">
        <p14:creationId xmlns:p14="http://schemas.microsoft.com/office/powerpoint/2010/main" val="518280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B87A4D-ED87-C245-A2C0-045B169F4792}"/>
              </a:ext>
            </a:extLst>
          </p:cNvPr>
          <p:cNvSpPr>
            <a:spLocks noGrp="1"/>
          </p:cNvSpPr>
          <p:nvPr>
            <p:ph type="title"/>
          </p:nvPr>
        </p:nvSpPr>
        <p:spPr/>
        <p:txBody>
          <a:bodyPr/>
          <a:lstStyle/>
          <a:p>
            <a:r>
              <a:rPr lang="fr-CA"/>
              <a:t>Modifier le style du titre</a:t>
            </a:r>
            <a:endParaRPr lang="fr-FR"/>
          </a:p>
        </p:txBody>
      </p:sp>
      <p:sp>
        <p:nvSpPr>
          <p:cNvPr id="3" name="Espace réservé du texte vertical 2">
            <a:extLst>
              <a:ext uri="{FF2B5EF4-FFF2-40B4-BE49-F238E27FC236}">
                <a16:creationId xmlns:a16="http://schemas.microsoft.com/office/drawing/2014/main" id="{37A8FFD9-2B83-154F-90E0-CC35B2920D57}"/>
              </a:ext>
            </a:extLst>
          </p:cNvPr>
          <p:cNvSpPr>
            <a:spLocks noGrp="1"/>
          </p:cNvSpPr>
          <p:nvPr>
            <p:ph type="body" orient="vert" idx="1"/>
          </p:nvPr>
        </p:nvSpPr>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6B105BE3-8164-7142-898D-800784925BCE}"/>
              </a:ext>
            </a:extLst>
          </p:cNvPr>
          <p:cNvSpPr>
            <a:spLocks noGrp="1"/>
          </p:cNvSpPr>
          <p:nvPr>
            <p:ph type="dt" sz="half" idx="10"/>
          </p:nvPr>
        </p:nvSpPr>
        <p:spPr/>
        <p:txBody>
          <a:bodyPr/>
          <a:lstStyle/>
          <a:p>
            <a:fld id="{BF658944-69EE-5347-A1B8-3E6701572105}" type="datetimeFigureOut">
              <a:rPr lang="fr-FR" smtClean="0"/>
              <a:t>17/11/2021</a:t>
            </a:fld>
            <a:endParaRPr lang="fr-FR"/>
          </a:p>
        </p:txBody>
      </p:sp>
      <p:sp>
        <p:nvSpPr>
          <p:cNvPr id="5" name="Espace réservé du pied de page 4">
            <a:extLst>
              <a:ext uri="{FF2B5EF4-FFF2-40B4-BE49-F238E27FC236}">
                <a16:creationId xmlns:a16="http://schemas.microsoft.com/office/drawing/2014/main" id="{1DDCC359-AB7E-C74E-8DB8-F496A0EB4CC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E567B38-2237-1047-A65C-5349C7383906}"/>
              </a:ext>
            </a:extLst>
          </p:cNvPr>
          <p:cNvSpPr>
            <a:spLocks noGrp="1"/>
          </p:cNvSpPr>
          <p:nvPr>
            <p:ph type="sldNum" sz="quarter" idx="12"/>
          </p:nvPr>
        </p:nvSpPr>
        <p:spPr/>
        <p:txBody>
          <a:bodyPr/>
          <a:lstStyle/>
          <a:p>
            <a:fld id="{B8E7D255-E58A-354E-AD98-6345054478B8}" type="slidenum">
              <a:rPr lang="fr-FR" smtClean="0"/>
              <a:t>‹#›</a:t>
            </a:fld>
            <a:endParaRPr lang="fr-FR"/>
          </a:p>
        </p:txBody>
      </p:sp>
    </p:spTree>
    <p:extLst>
      <p:ext uri="{BB962C8B-B14F-4D97-AF65-F5344CB8AC3E}">
        <p14:creationId xmlns:p14="http://schemas.microsoft.com/office/powerpoint/2010/main" val="1335869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E465FEA-DF03-EA41-96CE-8DE748A19B17}"/>
              </a:ext>
            </a:extLst>
          </p:cNvPr>
          <p:cNvSpPr>
            <a:spLocks noGrp="1"/>
          </p:cNvSpPr>
          <p:nvPr>
            <p:ph type="title" orient="vert"/>
          </p:nvPr>
        </p:nvSpPr>
        <p:spPr>
          <a:xfrm>
            <a:off x="8724900" y="365125"/>
            <a:ext cx="2628900" cy="5811838"/>
          </a:xfrm>
        </p:spPr>
        <p:txBody>
          <a:bodyPr vert="eaVert"/>
          <a:lstStyle/>
          <a:p>
            <a:r>
              <a:rPr lang="fr-CA"/>
              <a:t>Modifier le style du titre</a:t>
            </a:r>
            <a:endParaRPr lang="fr-FR"/>
          </a:p>
        </p:txBody>
      </p:sp>
      <p:sp>
        <p:nvSpPr>
          <p:cNvPr id="3" name="Espace réservé du texte vertical 2">
            <a:extLst>
              <a:ext uri="{FF2B5EF4-FFF2-40B4-BE49-F238E27FC236}">
                <a16:creationId xmlns:a16="http://schemas.microsoft.com/office/drawing/2014/main" id="{D2454DD5-B9A6-B44C-8633-18D78A57DF09}"/>
              </a:ext>
            </a:extLst>
          </p:cNvPr>
          <p:cNvSpPr>
            <a:spLocks noGrp="1"/>
          </p:cNvSpPr>
          <p:nvPr>
            <p:ph type="body" orient="vert" idx="1"/>
          </p:nvPr>
        </p:nvSpPr>
        <p:spPr>
          <a:xfrm>
            <a:off x="838200" y="365125"/>
            <a:ext cx="7734300" cy="5811838"/>
          </a:xfrm>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1ED073E4-364D-CD43-A749-CF2C5F53E58E}"/>
              </a:ext>
            </a:extLst>
          </p:cNvPr>
          <p:cNvSpPr>
            <a:spLocks noGrp="1"/>
          </p:cNvSpPr>
          <p:nvPr>
            <p:ph type="dt" sz="half" idx="10"/>
          </p:nvPr>
        </p:nvSpPr>
        <p:spPr/>
        <p:txBody>
          <a:bodyPr/>
          <a:lstStyle/>
          <a:p>
            <a:fld id="{BF658944-69EE-5347-A1B8-3E6701572105}" type="datetimeFigureOut">
              <a:rPr lang="fr-FR" smtClean="0"/>
              <a:t>17/11/2021</a:t>
            </a:fld>
            <a:endParaRPr lang="fr-FR"/>
          </a:p>
        </p:txBody>
      </p:sp>
      <p:sp>
        <p:nvSpPr>
          <p:cNvPr id="5" name="Espace réservé du pied de page 4">
            <a:extLst>
              <a:ext uri="{FF2B5EF4-FFF2-40B4-BE49-F238E27FC236}">
                <a16:creationId xmlns:a16="http://schemas.microsoft.com/office/drawing/2014/main" id="{593BEBEE-1550-C242-B18C-BC6AA671C51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2E6F41E-A10B-DF48-8AEC-16511C52161E}"/>
              </a:ext>
            </a:extLst>
          </p:cNvPr>
          <p:cNvSpPr>
            <a:spLocks noGrp="1"/>
          </p:cNvSpPr>
          <p:nvPr>
            <p:ph type="sldNum" sz="quarter" idx="12"/>
          </p:nvPr>
        </p:nvSpPr>
        <p:spPr/>
        <p:txBody>
          <a:bodyPr/>
          <a:lstStyle/>
          <a:p>
            <a:fld id="{B8E7D255-E58A-354E-AD98-6345054478B8}" type="slidenum">
              <a:rPr lang="fr-FR" smtClean="0"/>
              <a:t>‹#›</a:t>
            </a:fld>
            <a:endParaRPr lang="fr-FR"/>
          </a:p>
        </p:txBody>
      </p:sp>
    </p:spTree>
    <p:extLst>
      <p:ext uri="{BB962C8B-B14F-4D97-AF65-F5344CB8AC3E}">
        <p14:creationId xmlns:p14="http://schemas.microsoft.com/office/powerpoint/2010/main" val="3606320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87BA70-17AE-2A41-A19C-ED36C156B45C}"/>
              </a:ext>
            </a:extLst>
          </p:cNvPr>
          <p:cNvSpPr>
            <a:spLocks noGrp="1"/>
          </p:cNvSpPr>
          <p:nvPr>
            <p:ph type="title"/>
          </p:nvPr>
        </p:nvSpPr>
        <p:spPr/>
        <p:txBody>
          <a:bodyPr/>
          <a:lstStyle/>
          <a:p>
            <a:r>
              <a:rPr lang="fr-CA"/>
              <a:t>Modifier le style du titre</a:t>
            </a:r>
            <a:endParaRPr lang="fr-FR"/>
          </a:p>
        </p:txBody>
      </p:sp>
      <p:sp>
        <p:nvSpPr>
          <p:cNvPr id="3" name="Espace réservé du contenu 2">
            <a:extLst>
              <a:ext uri="{FF2B5EF4-FFF2-40B4-BE49-F238E27FC236}">
                <a16:creationId xmlns:a16="http://schemas.microsoft.com/office/drawing/2014/main" id="{DB6ACB00-C389-2B42-BBCE-710E8A3E7A69}"/>
              </a:ext>
            </a:extLst>
          </p:cNvPr>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59AA2FEF-1F58-5B4A-8CA8-FF9702FB72D6}"/>
              </a:ext>
            </a:extLst>
          </p:cNvPr>
          <p:cNvSpPr>
            <a:spLocks noGrp="1"/>
          </p:cNvSpPr>
          <p:nvPr>
            <p:ph type="dt" sz="half" idx="10"/>
          </p:nvPr>
        </p:nvSpPr>
        <p:spPr/>
        <p:txBody>
          <a:bodyPr/>
          <a:lstStyle/>
          <a:p>
            <a:fld id="{BF658944-69EE-5347-A1B8-3E6701572105}" type="datetimeFigureOut">
              <a:rPr lang="fr-FR" smtClean="0"/>
              <a:t>17/11/2021</a:t>
            </a:fld>
            <a:endParaRPr lang="fr-FR"/>
          </a:p>
        </p:txBody>
      </p:sp>
      <p:sp>
        <p:nvSpPr>
          <p:cNvPr id="5" name="Espace réservé du pied de page 4">
            <a:extLst>
              <a:ext uri="{FF2B5EF4-FFF2-40B4-BE49-F238E27FC236}">
                <a16:creationId xmlns:a16="http://schemas.microsoft.com/office/drawing/2014/main" id="{5D285AA4-BDF0-0041-9BD3-E894E823576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BE171D3-ABAB-8042-AF46-B40B439C97E0}"/>
              </a:ext>
            </a:extLst>
          </p:cNvPr>
          <p:cNvSpPr>
            <a:spLocks noGrp="1"/>
          </p:cNvSpPr>
          <p:nvPr>
            <p:ph type="sldNum" sz="quarter" idx="12"/>
          </p:nvPr>
        </p:nvSpPr>
        <p:spPr/>
        <p:txBody>
          <a:bodyPr/>
          <a:lstStyle/>
          <a:p>
            <a:fld id="{B8E7D255-E58A-354E-AD98-6345054478B8}" type="slidenum">
              <a:rPr lang="fr-FR" smtClean="0"/>
              <a:t>‹#›</a:t>
            </a:fld>
            <a:endParaRPr lang="fr-FR"/>
          </a:p>
        </p:txBody>
      </p:sp>
    </p:spTree>
    <p:extLst>
      <p:ext uri="{BB962C8B-B14F-4D97-AF65-F5344CB8AC3E}">
        <p14:creationId xmlns:p14="http://schemas.microsoft.com/office/powerpoint/2010/main" val="2940558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65FC7F-8CAC-8A49-A7C1-E4C4364B087E}"/>
              </a:ext>
            </a:extLst>
          </p:cNvPr>
          <p:cNvSpPr>
            <a:spLocks noGrp="1"/>
          </p:cNvSpPr>
          <p:nvPr>
            <p:ph type="title"/>
          </p:nvPr>
        </p:nvSpPr>
        <p:spPr>
          <a:xfrm>
            <a:off x="831850" y="1709738"/>
            <a:ext cx="10515600" cy="2852737"/>
          </a:xfrm>
        </p:spPr>
        <p:txBody>
          <a:bodyPr anchor="b"/>
          <a:lstStyle>
            <a:lvl1pPr>
              <a:defRPr sz="6000"/>
            </a:lvl1pPr>
          </a:lstStyle>
          <a:p>
            <a:r>
              <a:rPr lang="fr-CA"/>
              <a:t>Modifier le style du titre</a:t>
            </a:r>
            <a:endParaRPr lang="fr-FR"/>
          </a:p>
        </p:txBody>
      </p:sp>
      <p:sp>
        <p:nvSpPr>
          <p:cNvPr id="3" name="Espace réservé du texte 2">
            <a:extLst>
              <a:ext uri="{FF2B5EF4-FFF2-40B4-BE49-F238E27FC236}">
                <a16:creationId xmlns:a16="http://schemas.microsoft.com/office/drawing/2014/main" id="{0E4A8101-9CE9-5E41-AB21-5003D832FF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CA"/>
              <a:t>Cliquez pour modifier les styles du texte du masque</a:t>
            </a:r>
          </a:p>
        </p:txBody>
      </p:sp>
      <p:sp>
        <p:nvSpPr>
          <p:cNvPr id="4" name="Espace réservé de la date 3">
            <a:extLst>
              <a:ext uri="{FF2B5EF4-FFF2-40B4-BE49-F238E27FC236}">
                <a16:creationId xmlns:a16="http://schemas.microsoft.com/office/drawing/2014/main" id="{531B9EFF-977D-A247-B5A5-939BA95F62EF}"/>
              </a:ext>
            </a:extLst>
          </p:cNvPr>
          <p:cNvSpPr>
            <a:spLocks noGrp="1"/>
          </p:cNvSpPr>
          <p:nvPr>
            <p:ph type="dt" sz="half" idx="10"/>
          </p:nvPr>
        </p:nvSpPr>
        <p:spPr/>
        <p:txBody>
          <a:bodyPr/>
          <a:lstStyle/>
          <a:p>
            <a:fld id="{BF658944-69EE-5347-A1B8-3E6701572105}" type="datetimeFigureOut">
              <a:rPr lang="fr-FR" smtClean="0"/>
              <a:t>17/11/2021</a:t>
            </a:fld>
            <a:endParaRPr lang="fr-FR"/>
          </a:p>
        </p:txBody>
      </p:sp>
      <p:sp>
        <p:nvSpPr>
          <p:cNvPr id="5" name="Espace réservé du pied de page 4">
            <a:extLst>
              <a:ext uri="{FF2B5EF4-FFF2-40B4-BE49-F238E27FC236}">
                <a16:creationId xmlns:a16="http://schemas.microsoft.com/office/drawing/2014/main" id="{96FCBE71-52D7-E54D-A29E-80EB825E9C0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3727D58-3EAF-4D40-87D2-97F70BB9B482}"/>
              </a:ext>
            </a:extLst>
          </p:cNvPr>
          <p:cNvSpPr>
            <a:spLocks noGrp="1"/>
          </p:cNvSpPr>
          <p:nvPr>
            <p:ph type="sldNum" sz="quarter" idx="12"/>
          </p:nvPr>
        </p:nvSpPr>
        <p:spPr/>
        <p:txBody>
          <a:bodyPr/>
          <a:lstStyle/>
          <a:p>
            <a:fld id="{B8E7D255-E58A-354E-AD98-6345054478B8}" type="slidenum">
              <a:rPr lang="fr-FR" smtClean="0"/>
              <a:t>‹#›</a:t>
            </a:fld>
            <a:endParaRPr lang="fr-FR"/>
          </a:p>
        </p:txBody>
      </p:sp>
    </p:spTree>
    <p:extLst>
      <p:ext uri="{BB962C8B-B14F-4D97-AF65-F5344CB8AC3E}">
        <p14:creationId xmlns:p14="http://schemas.microsoft.com/office/powerpoint/2010/main" val="550082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227C96-5006-DC4C-8FA4-C2427D7ED287}"/>
              </a:ext>
            </a:extLst>
          </p:cNvPr>
          <p:cNvSpPr>
            <a:spLocks noGrp="1"/>
          </p:cNvSpPr>
          <p:nvPr>
            <p:ph type="title"/>
          </p:nvPr>
        </p:nvSpPr>
        <p:spPr/>
        <p:txBody>
          <a:bodyPr/>
          <a:lstStyle/>
          <a:p>
            <a:r>
              <a:rPr lang="fr-CA"/>
              <a:t>Modifier le style du titre</a:t>
            </a:r>
            <a:endParaRPr lang="fr-FR"/>
          </a:p>
        </p:txBody>
      </p:sp>
      <p:sp>
        <p:nvSpPr>
          <p:cNvPr id="3" name="Espace réservé du contenu 2">
            <a:extLst>
              <a:ext uri="{FF2B5EF4-FFF2-40B4-BE49-F238E27FC236}">
                <a16:creationId xmlns:a16="http://schemas.microsoft.com/office/drawing/2014/main" id="{8BF826D6-0897-6D4B-BCCB-37EE96A8646C}"/>
              </a:ext>
            </a:extLst>
          </p:cNvPr>
          <p:cNvSpPr>
            <a:spLocks noGrp="1"/>
          </p:cNvSpPr>
          <p:nvPr>
            <p:ph sz="half" idx="1"/>
          </p:nvPr>
        </p:nvSpPr>
        <p:spPr>
          <a:xfrm>
            <a:off x="838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contenu 3">
            <a:extLst>
              <a:ext uri="{FF2B5EF4-FFF2-40B4-BE49-F238E27FC236}">
                <a16:creationId xmlns:a16="http://schemas.microsoft.com/office/drawing/2014/main" id="{36DB9356-D2C8-894F-AB96-A9C5F171C9EA}"/>
              </a:ext>
            </a:extLst>
          </p:cNvPr>
          <p:cNvSpPr>
            <a:spLocks noGrp="1"/>
          </p:cNvSpPr>
          <p:nvPr>
            <p:ph sz="half" idx="2"/>
          </p:nvPr>
        </p:nvSpPr>
        <p:spPr>
          <a:xfrm>
            <a:off x="6172200" y="1825625"/>
            <a:ext cx="5181600" cy="435133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e la date 4">
            <a:extLst>
              <a:ext uri="{FF2B5EF4-FFF2-40B4-BE49-F238E27FC236}">
                <a16:creationId xmlns:a16="http://schemas.microsoft.com/office/drawing/2014/main" id="{D004819A-4760-3048-9603-EA15A46B8780}"/>
              </a:ext>
            </a:extLst>
          </p:cNvPr>
          <p:cNvSpPr>
            <a:spLocks noGrp="1"/>
          </p:cNvSpPr>
          <p:nvPr>
            <p:ph type="dt" sz="half" idx="10"/>
          </p:nvPr>
        </p:nvSpPr>
        <p:spPr/>
        <p:txBody>
          <a:bodyPr/>
          <a:lstStyle/>
          <a:p>
            <a:fld id="{BF658944-69EE-5347-A1B8-3E6701572105}" type="datetimeFigureOut">
              <a:rPr lang="fr-FR" smtClean="0"/>
              <a:t>17/11/2021</a:t>
            </a:fld>
            <a:endParaRPr lang="fr-FR"/>
          </a:p>
        </p:txBody>
      </p:sp>
      <p:sp>
        <p:nvSpPr>
          <p:cNvPr id="6" name="Espace réservé du pied de page 5">
            <a:extLst>
              <a:ext uri="{FF2B5EF4-FFF2-40B4-BE49-F238E27FC236}">
                <a16:creationId xmlns:a16="http://schemas.microsoft.com/office/drawing/2014/main" id="{AA8C2F98-4336-984A-8567-DAE6AA482A3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672B317-BFD7-5643-BF18-3CBFE1BD900F}"/>
              </a:ext>
            </a:extLst>
          </p:cNvPr>
          <p:cNvSpPr>
            <a:spLocks noGrp="1"/>
          </p:cNvSpPr>
          <p:nvPr>
            <p:ph type="sldNum" sz="quarter" idx="12"/>
          </p:nvPr>
        </p:nvSpPr>
        <p:spPr/>
        <p:txBody>
          <a:bodyPr/>
          <a:lstStyle/>
          <a:p>
            <a:fld id="{B8E7D255-E58A-354E-AD98-6345054478B8}" type="slidenum">
              <a:rPr lang="fr-FR" smtClean="0"/>
              <a:t>‹#›</a:t>
            </a:fld>
            <a:endParaRPr lang="fr-FR"/>
          </a:p>
        </p:txBody>
      </p:sp>
    </p:spTree>
    <p:extLst>
      <p:ext uri="{BB962C8B-B14F-4D97-AF65-F5344CB8AC3E}">
        <p14:creationId xmlns:p14="http://schemas.microsoft.com/office/powerpoint/2010/main" val="2846187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92CD2D-FC74-6249-8F63-E835F19B36AA}"/>
              </a:ext>
            </a:extLst>
          </p:cNvPr>
          <p:cNvSpPr>
            <a:spLocks noGrp="1"/>
          </p:cNvSpPr>
          <p:nvPr>
            <p:ph type="title"/>
          </p:nvPr>
        </p:nvSpPr>
        <p:spPr>
          <a:xfrm>
            <a:off x="839788" y="365125"/>
            <a:ext cx="10515600" cy="1325563"/>
          </a:xfrm>
        </p:spPr>
        <p:txBody>
          <a:bodyPr/>
          <a:lstStyle/>
          <a:p>
            <a:r>
              <a:rPr lang="fr-CA"/>
              <a:t>Modifier le style du titre</a:t>
            </a:r>
            <a:endParaRPr lang="fr-FR"/>
          </a:p>
        </p:txBody>
      </p:sp>
      <p:sp>
        <p:nvSpPr>
          <p:cNvPr id="3" name="Espace réservé du texte 2">
            <a:extLst>
              <a:ext uri="{FF2B5EF4-FFF2-40B4-BE49-F238E27FC236}">
                <a16:creationId xmlns:a16="http://schemas.microsoft.com/office/drawing/2014/main" id="{6CB27085-0994-6248-B54B-8F65C8DC74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4" name="Espace réservé du contenu 3">
            <a:extLst>
              <a:ext uri="{FF2B5EF4-FFF2-40B4-BE49-F238E27FC236}">
                <a16:creationId xmlns:a16="http://schemas.microsoft.com/office/drawing/2014/main" id="{2CED0214-F68B-0A4F-A71F-7DAEEDF272F6}"/>
              </a:ext>
            </a:extLst>
          </p:cNvPr>
          <p:cNvSpPr>
            <a:spLocks noGrp="1"/>
          </p:cNvSpPr>
          <p:nvPr>
            <p:ph sz="half" idx="2"/>
          </p:nvPr>
        </p:nvSpPr>
        <p:spPr>
          <a:xfrm>
            <a:off x="839788" y="2505075"/>
            <a:ext cx="5157787"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u texte 4">
            <a:extLst>
              <a:ext uri="{FF2B5EF4-FFF2-40B4-BE49-F238E27FC236}">
                <a16:creationId xmlns:a16="http://schemas.microsoft.com/office/drawing/2014/main" id="{4A91DA59-14AE-1B4D-81D5-42535B1A88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6" name="Espace réservé du contenu 5">
            <a:extLst>
              <a:ext uri="{FF2B5EF4-FFF2-40B4-BE49-F238E27FC236}">
                <a16:creationId xmlns:a16="http://schemas.microsoft.com/office/drawing/2014/main" id="{E8D5785F-6BD5-7043-B079-1938422F4BB5}"/>
              </a:ext>
            </a:extLst>
          </p:cNvPr>
          <p:cNvSpPr>
            <a:spLocks noGrp="1"/>
          </p:cNvSpPr>
          <p:nvPr>
            <p:ph sz="quarter" idx="4"/>
          </p:nvPr>
        </p:nvSpPr>
        <p:spPr>
          <a:xfrm>
            <a:off x="6172200" y="2505075"/>
            <a:ext cx="5183188" cy="3684588"/>
          </a:xfrm>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7" name="Espace réservé de la date 6">
            <a:extLst>
              <a:ext uri="{FF2B5EF4-FFF2-40B4-BE49-F238E27FC236}">
                <a16:creationId xmlns:a16="http://schemas.microsoft.com/office/drawing/2014/main" id="{A7EB9314-E317-4D4E-96CA-5FECF31F5DEF}"/>
              </a:ext>
            </a:extLst>
          </p:cNvPr>
          <p:cNvSpPr>
            <a:spLocks noGrp="1"/>
          </p:cNvSpPr>
          <p:nvPr>
            <p:ph type="dt" sz="half" idx="10"/>
          </p:nvPr>
        </p:nvSpPr>
        <p:spPr/>
        <p:txBody>
          <a:bodyPr/>
          <a:lstStyle/>
          <a:p>
            <a:fld id="{BF658944-69EE-5347-A1B8-3E6701572105}" type="datetimeFigureOut">
              <a:rPr lang="fr-FR" smtClean="0"/>
              <a:t>17/11/2021</a:t>
            </a:fld>
            <a:endParaRPr lang="fr-FR"/>
          </a:p>
        </p:txBody>
      </p:sp>
      <p:sp>
        <p:nvSpPr>
          <p:cNvPr id="8" name="Espace réservé du pied de page 7">
            <a:extLst>
              <a:ext uri="{FF2B5EF4-FFF2-40B4-BE49-F238E27FC236}">
                <a16:creationId xmlns:a16="http://schemas.microsoft.com/office/drawing/2014/main" id="{8192FA38-2F3B-8C46-8B0D-629BA8543EB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B7DBA76D-1F81-3E48-88BD-B0EB7CF62980}"/>
              </a:ext>
            </a:extLst>
          </p:cNvPr>
          <p:cNvSpPr>
            <a:spLocks noGrp="1"/>
          </p:cNvSpPr>
          <p:nvPr>
            <p:ph type="sldNum" sz="quarter" idx="12"/>
          </p:nvPr>
        </p:nvSpPr>
        <p:spPr/>
        <p:txBody>
          <a:bodyPr/>
          <a:lstStyle/>
          <a:p>
            <a:fld id="{B8E7D255-E58A-354E-AD98-6345054478B8}" type="slidenum">
              <a:rPr lang="fr-FR" smtClean="0"/>
              <a:t>‹#›</a:t>
            </a:fld>
            <a:endParaRPr lang="fr-FR"/>
          </a:p>
        </p:txBody>
      </p:sp>
    </p:spTree>
    <p:extLst>
      <p:ext uri="{BB962C8B-B14F-4D97-AF65-F5344CB8AC3E}">
        <p14:creationId xmlns:p14="http://schemas.microsoft.com/office/powerpoint/2010/main" val="502965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463169-0F09-054C-8AEC-07A2B9B4DBFD}"/>
              </a:ext>
            </a:extLst>
          </p:cNvPr>
          <p:cNvSpPr>
            <a:spLocks noGrp="1"/>
          </p:cNvSpPr>
          <p:nvPr>
            <p:ph type="title"/>
          </p:nvPr>
        </p:nvSpPr>
        <p:spPr/>
        <p:txBody>
          <a:bodyPr/>
          <a:lstStyle/>
          <a:p>
            <a:r>
              <a:rPr lang="fr-CA"/>
              <a:t>Modifier le style du titre</a:t>
            </a:r>
            <a:endParaRPr lang="fr-FR"/>
          </a:p>
        </p:txBody>
      </p:sp>
      <p:sp>
        <p:nvSpPr>
          <p:cNvPr id="3" name="Espace réservé de la date 2">
            <a:extLst>
              <a:ext uri="{FF2B5EF4-FFF2-40B4-BE49-F238E27FC236}">
                <a16:creationId xmlns:a16="http://schemas.microsoft.com/office/drawing/2014/main" id="{EF793694-7F9A-E647-8738-067E6DDE2266}"/>
              </a:ext>
            </a:extLst>
          </p:cNvPr>
          <p:cNvSpPr>
            <a:spLocks noGrp="1"/>
          </p:cNvSpPr>
          <p:nvPr>
            <p:ph type="dt" sz="half" idx="10"/>
          </p:nvPr>
        </p:nvSpPr>
        <p:spPr/>
        <p:txBody>
          <a:bodyPr/>
          <a:lstStyle/>
          <a:p>
            <a:fld id="{BF658944-69EE-5347-A1B8-3E6701572105}" type="datetimeFigureOut">
              <a:rPr lang="fr-FR" smtClean="0"/>
              <a:t>17/11/2021</a:t>
            </a:fld>
            <a:endParaRPr lang="fr-FR"/>
          </a:p>
        </p:txBody>
      </p:sp>
      <p:sp>
        <p:nvSpPr>
          <p:cNvPr id="4" name="Espace réservé du pied de page 3">
            <a:extLst>
              <a:ext uri="{FF2B5EF4-FFF2-40B4-BE49-F238E27FC236}">
                <a16:creationId xmlns:a16="http://schemas.microsoft.com/office/drawing/2014/main" id="{44106AA0-8FCF-2E43-AD0A-755E7885724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FB07A93-8277-EF4F-BC9A-D44B78DB7E7A}"/>
              </a:ext>
            </a:extLst>
          </p:cNvPr>
          <p:cNvSpPr>
            <a:spLocks noGrp="1"/>
          </p:cNvSpPr>
          <p:nvPr>
            <p:ph type="sldNum" sz="quarter" idx="12"/>
          </p:nvPr>
        </p:nvSpPr>
        <p:spPr/>
        <p:txBody>
          <a:bodyPr/>
          <a:lstStyle/>
          <a:p>
            <a:fld id="{B8E7D255-E58A-354E-AD98-6345054478B8}" type="slidenum">
              <a:rPr lang="fr-FR" smtClean="0"/>
              <a:t>‹#›</a:t>
            </a:fld>
            <a:endParaRPr lang="fr-FR"/>
          </a:p>
        </p:txBody>
      </p:sp>
    </p:spTree>
    <p:extLst>
      <p:ext uri="{BB962C8B-B14F-4D97-AF65-F5344CB8AC3E}">
        <p14:creationId xmlns:p14="http://schemas.microsoft.com/office/powerpoint/2010/main" val="3866342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1C6083E-7C44-024D-8A08-43C033EC6417}"/>
              </a:ext>
            </a:extLst>
          </p:cNvPr>
          <p:cNvSpPr>
            <a:spLocks noGrp="1"/>
          </p:cNvSpPr>
          <p:nvPr>
            <p:ph type="dt" sz="half" idx="10"/>
          </p:nvPr>
        </p:nvSpPr>
        <p:spPr/>
        <p:txBody>
          <a:bodyPr/>
          <a:lstStyle/>
          <a:p>
            <a:fld id="{BF658944-69EE-5347-A1B8-3E6701572105}" type="datetimeFigureOut">
              <a:rPr lang="fr-FR" smtClean="0"/>
              <a:t>17/11/2021</a:t>
            </a:fld>
            <a:endParaRPr lang="fr-FR"/>
          </a:p>
        </p:txBody>
      </p:sp>
      <p:sp>
        <p:nvSpPr>
          <p:cNvPr id="3" name="Espace réservé du pied de page 2">
            <a:extLst>
              <a:ext uri="{FF2B5EF4-FFF2-40B4-BE49-F238E27FC236}">
                <a16:creationId xmlns:a16="http://schemas.microsoft.com/office/drawing/2014/main" id="{E7854E66-1FA4-1B4F-B858-389FBF9F2ACD}"/>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B438780C-19B0-BA4D-8AD7-2468BE71D1FC}"/>
              </a:ext>
            </a:extLst>
          </p:cNvPr>
          <p:cNvSpPr>
            <a:spLocks noGrp="1"/>
          </p:cNvSpPr>
          <p:nvPr>
            <p:ph type="sldNum" sz="quarter" idx="12"/>
          </p:nvPr>
        </p:nvSpPr>
        <p:spPr/>
        <p:txBody>
          <a:bodyPr/>
          <a:lstStyle/>
          <a:p>
            <a:fld id="{B8E7D255-E58A-354E-AD98-6345054478B8}" type="slidenum">
              <a:rPr lang="fr-FR" smtClean="0"/>
              <a:t>‹#›</a:t>
            </a:fld>
            <a:endParaRPr lang="fr-FR"/>
          </a:p>
        </p:txBody>
      </p:sp>
    </p:spTree>
    <p:extLst>
      <p:ext uri="{BB962C8B-B14F-4D97-AF65-F5344CB8AC3E}">
        <p14:creationId xmlns:p14="http://schemas.microsoft.com/office/powerpoint/2010/main" val="4152774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D57E2F-094D-E841-9EAB-C21AD9D552FD}"/>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endParaRPr lang="fr-FR"/>
          </a:p>
        </p:txBody>
      </p:sp>
      <p:sp>
        <p:nvSpPr>
          <p:cNvPr id="3" name="Espace réservé du contenu 2">
            <a:extLst>
              <a:ext uri="{FF2B5EF4-FFF2-40B4-BE49-F238E27FC236}">
                <a16:creationId xmlns:a16="http://schemas.microsoft.com/office/drawing/2014/main" id="{D9AC2EA6-0A91-EF4D-98B3-F37F03E58E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texte 3">
            <a:extLst>
              <a:ext uri="{FF2B5EF4-FFF2-40B4-BE49-F238E27FC236}">
                <a16:creationId xmlns:a16="http://schemas.microsoft.com/office/drawing/2014/main" id="{8C69A1FF-B0B1-4D40-AF7A-1B25F7B8FD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A0BF40FE-C43C-BB47-87BE-0B1E8E5D51EA}"/>
              </a:ext>
            </a:extLst>
          </p:cNvPr>
          <p:cNvSpPr>
            <a:spLocks noGrp="1"/>
          </p:cNvSpPr>
          <p:nvPr>
            <p:ph type="dt" sz="half" idx="10"/>
          </p:nvPr>
        </p:nvSpPr>
        <p:spPr/>
        <p:txBody>
          <a:bodyPr/>
          <a:lstStyle/>
          <a:p>
            <a:fld id="{BF658944-69EE-5347-A1B8-3E6701572105}" type="datetimeFigureOut">
              <a:rPr lang="fr-FR" smtClean="0"/>
              <a:t>17/11/2021</a:t>
            </a:fld>
            <a:endParaRPr lang="fr-FR"/>
          </a:p>
        </p:txBody>
      </p:sp>
      <p:sp>
        <p:nvSpPr>
          <p:cNvPr id="6" name="Espace réservé du pied de page 5">
            <a:extLst>
              <a:ext uri="{FF2B5EF4-FFF2-40B4-BE49-F238E27FC236}">
                <a16:creationId xmlns:a16="http://schemas.microsoft.com/office/drawing/2014/main" id="{4AE65BB5-681F-6047-97A7-CFD54CFC9F6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777E4AC-5F74-0B43-B4B3-E1F8E73E7745}"/>
              </a:ext>
            </a:extLst>
          </p:cNvPr>
          <p:cNvSpPr>
            <a:spLocks noGrp="1"/>
          </p:cNvSpPr>
          <p:nvPr>
            <p:ph type="sldNum" sz="quarter" idx="12"/>
          </p:nvPr>
        </p:nvSpPr>
        <p:spPr/>
        <p:txBody>
          <a:bodyPr/>
          <a:lstStyle/>
          <a:p>
            <a:fld id="{B8E7D255-E58A-354E-AD98-6345054478B8}" type="slidenum">
              <a:rPr lang="fr-FR" smtClean="0"/>
              <a:t>‹#›</a:t>
            </a:fld>
            <a:endParaRPr lang="fr-FR"/>
          </a:p>
        </p:txBody>
      </p:sp>
    </p:spTree>
    <p:extLst>
      <p:ext uri="{BB962C8B-B14F-4D97-AF65-F5344CB8AC3E}">
        <p14:creationId xmlns:p14="http://schemas.microsoft.com/office/powerpoint/2010/main" val="1729613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398DE2-D37A-2141-A962-1E55ADC2A48A}"/>
              </a:ext>
            </a:extLst>
          </p:cNvPr>
          <p:cNvSpPr>
            <a:spLocks noGrp="1"/>
          </p:cNvSpPr>
          <p:nvPr>
            <p:ph type="title"/>
          </p:nvPr>
        </p:nvSpPr>
        <p:spPr>
          <a:xfrm>
            <a:off x="839788" y="457200"/>
            <a:ext cx="3932237" cy="1600200"/>
          </a:xfrm>
        </p:spPr>
        <p:txBody>
          <a:bodyPr anchor="b"/>
          <a:lstStyle>
            <a:lvl1pPr>
              <a:defRPr sz="3200"/>
            </a:lvl1pPr>
          </a:lstStyle>
          <a:p>
            <a:r>
              <a:rPr lang="fr-CA"/>
              <a:t>Modifier le style du titre</a:t>
            </a:r>
            <a:endParaRPr lang="fr-FR"/>
          </a:p>
        </p:txBody>
      </p:sp>
      <p:sp>
        <p:nvSpPr>
          <p:cNvPr id="3" name="Espace réservé pour une image  2">
            <a:extLst>
              <a:ext uri="{FF2B5EF4-FFF2-40B4-BE49-F238E27FC236}">
                <a16:creationId xmlns:a16="http://schemas.microsoft.com/office/drawing/2014/main" id="{B419486E-BAD5-C340-9783-526990056F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0AA94DEB-A326-4E48-B9A5-19EA269BD7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CA"/>
              <a:t>Cliquez pour modifier les styles du texte du masque</a:t>
            </a:r>
          </a:p>
        </p:txBody>
      </p:sp>
      <p:sp>
        <p:nvSpPr>
          <p:cNvPr id="5" name="Espace réservé de la date 4">
            <a:extLst>
              <a:ext uri="{FF2B5EF4-FFF2-40B4-BE49-F238E27FC236}">
                <a16:creationId xmlns:a16="http://schemas.microsoft.com/office/drawing/2014/main" id="{82077ED3-CF0C-A347-A282-32D59F20CB26}"/>
              </a:ext>
            </a:extLst>
          </p:cNvPr>
          <p:cNvSpPr>
            <a:spLocks noGrp="1"/>
          </p:cNvSpPr>
          <p:nvPr>
            <p:ph type="dt" sz="half" idx="10"/>
          </p:nvPr>
        </p:nvSpPr>
        <p:spPr/>
        <p:txBody>
          <a:bodyPr/>
          <a:lstStyle/>
          <a:p>
            <a:fld id="{BF658944-69EE-5347-A1B8-3E6701572105}" type="datetimeFigureOut">
              <a:rPr lang="fr-FR" smtClean="0"/>
              <a:t>17/11/2021</a:t>
            </a:fld>
            <a:endParaRPr lang="fr-FR"/>
          </a:p>
        </p:txBody>
      </p:sp>
      <p:sp>
        <p:nvSpPr>
          <p:cNvPr id="6" name="Espace réservé du pied de page 5">
            <a:extLst>
              <a:ext uri="{FF2B5EF4-FFF2-40B4-BE49-F238E27FC236}">
                <a16:creationId xmlns:a16="http://schemas.microsoft.com/office/drawing/2014/main" id="{16000330-8B29-5143-8D10-C1D5259361D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6471016-971F-2743-9AE9-5ED3BB4E562C}"/>
              </a:ext>
            </a:extLst>
          </p:cNvPr>
          <p:cNvSpPr>
            <a:spLocks noGrp="1"/>
          </p:cNvSpPr>
          <p:nvPr>
            <p:ph type="sldNum" sz="quarter" idx="12"/>
          </p:nvPr>
        </p:nvSpPr>
        <p:spPr/>
        <p:txBody>
          <a:bodyPr/>
          <a:lstStyle/>
          <a:p>
            <a:fld id="{B8E7D255-E58A-354E-AD98-6345054478B8}" type="slidenum">
              <a:rPr lang="fr-FR" smtClean="0"/>
              <a:t>‹#›</a:t>
            </a:fld>
            <a:endParaRPr lang="fr-FR"/>
          </a:p>
        </p:txBody>
      </p:sp>
    </p:spTree>
    <p:extLst>
      <p:ext uri="{BB962C8B-B14F-4D97-AF65-F5344CB8AC3E}">
        <p14:creationId xmlns:p14="http://schemas.microsoft.com/office/powerpoint/2010/main" val="1575763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D8C5F07-4D19-4549-B76B-2D9A57E9B3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CA"/>
              <a:t>Modifier le style du titre</a:t>
            </a:r>
            <a:endParaRPr lang="fr-FR"/>
          </a:p>
        </p:txBody>
      </p:sp>
      <p:sp>
        <p:nvSpPr>
          <p:cNvPr id="3" name="Espace réservé du texte 2">
            <a:extLst>
              <a:ext uri="{FF2B5EF4-FFF2-40B4-BE49-F238E27FC236}">
                <a16:creationId xmlns:a16="http://schemas.microsoft.com/office/drawing/2014/main" id="{CFE8B919-1A7D-7A41-865A-1F2899C961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a:extLst>
              <a:ext uri="{FF2B5EF4-FFF2-40B4-BE49-F238E27FC236}">
                <a16:creationId xmlns:a16="http://schemas.microsoft.com/office/drawing/2014/main" id="{8E3969A9-6F83-FE40-BA47-946AEA039C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658944-69EE-5347-A1B8-3E6701572105}" type="datetimeFigureOut">
              <a:rPr lang="fr-FR" smtClean="0"/>
              <a:t>17/11/2021</a:t>
            </a:fld>
            <a:endParaRPr lang="fr-FR"/>
          </a:p>
        </p:txBody>
      </p:sp>
      <p:sp>
        <p:nvSpPr>
          <p:cNvPr id="5" name="Espace réservé du pied de page 4">
            <a:extLst>
              <a:ext uri="{FF2B5EF4-FFF2-40B4-BE49-F238E27FC236}">
                <a16:creationId xmlns:a16="http://schemas.microsoft.com/office/drawing/2014/main" id="{BA35A9AC-E4BB-5743-A79F-877C905BA2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5042245-FCAD-C04D-A230-0240B6E52C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E7D255-E58A-354E-AD98-6345054478B8}" type="slidenum">
              <a:rPr lang="fr-FR" smtClean="0"/>
              <a:t>‹#›</a:t>
            </a:fld>
            <a:endParaRPr lang="fr-FR"/>
          </a:p>
        </p:txBody>
      </p:sp>
    </p:spTree>
    <p:extLst>
      <p:ext uri="{BB962C8B-B14F-4D97-AF65-F5344CB8AC3E}">
        <p14:creationId xmlns:p14="http://schemas.microsoft.com/office/powerpoint/2010/main" val="284355497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solarimpulse.com/efficient-solutions/active-stop-start-technology" TargetMode="External"/><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hyperlink" Target="https://i3connect.com/company/effenco" TargetMode="External"/><Relationship Id="rId5" Type="http://schemas.openxmlformats.org/officeDocument/2006/relationships/image" Target="../media/image1.jpeg"/><Relationship Id="rId10" Type="http://schemas.openxmlformats.org/officeDocument/2006/relationships/image" Target="../media/image4.svg"/><Relationship Id="rId4" Type="http://schemas.openxmlformats.org/officeDocument/2006/relationships/notesSlide" Target="../notesSlides/notesSlide1.xml"/><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13" Type="http://schemas.openxmlformats.org/officeDocument/2006/relationships/tags" Target="../tags/tag109.xml"/><Relationship Id="rId18" Type="http://schemas.openxmlformats.org/officeDocument/2006/relationships/image" Target="../media/image31.png"/><Relationship Id="rId26" Type="http://schemas.openxmlformats.org/officeDocument/2006/relationships/image" Target="../media/image39.svg"/><Relationship Id="rId39" Type="http://schemas.openxmlformats.org/officeDocument/2006/relationships/image" Target="../media/image52.svg"/><Relationship Id="rId3" Type="http://schemas.openxmlformats.org/officeDocument/2006/relationships/tags" Target="../tags/tag99.xml"/><Relationship Id="rId21" Type="http://schemas.openxmlformats.org/officeDocument/2006/relationships/image" Target="../media/image34.png"/><Relationship Id="rId34" Type="http://schemas.openxmlformats.org/officeDocument/2006/relationships/image" Target="../media/image47.png"/><Relationship Id="rId42" Type="http://schemas.openxmlformats.org/officeDocument/2006/relationships/image" Target="../media/image55.png"/><Relationship Id="rId47" Type="http://schemas.openxmlformats.org/officeDocument/2006/relationships/image" Target="../media/image60.svg"/><Relationship Id="rId7" Type="http://schemas.openxmlformats.org/officeDocument/2006/relationships/tags" Target="../tags/tag103.xml"/><Relationship Id="rId12" Type="http://schemas.openxmlformats.org/officeDocument/2006/relationships/tags" Target="../tags/tag108.xml"/><Relationship Id="rId17" Type="http://schemas.openxmlformats.org/officeDocument/2006/relationships/image" Target="../media/image30.png"/><Relationship Id="rId25" Type="http://schemas.openxmlformats.org/officeDocument/2006/relationships/image" Target="../media/image38.png"/><Relationship Id="rId33" Type="http://schemas.openxmlformats.org/officeDocument/2006/relationships/image" Target="../media/image46.png"/><Relationship Id="rId38" Type="http://schemas.openxmlformats.org/officeDocument/2006/relationships/image" Target="../media/image51.png"/><Relationship Id="rId46" Type="http://schemas.openxmlformats.org/officeDocument/2006/relationships/image" Target="../media/image59.png"/><Relationship Id="rId2" Type="http://schemas.openxmlformats.org/officeDocument/2006/relationships/tags" Target="../tags/tag98.xml"/><Relationship Id="rId16" Type="http://schemas.openxmlformats.org/officeDocument/2006/relationships/image" Target="../media/image29.png"/><Relationship Id="rId20" Type="http://schemas.openxmlformats.org/officeDocument/2006/relationships/image" Target="../media/image33.png"/><Relationship Id="rId29" Type="http://schemas.openxmlformats.org/officeDocument/2006/relationships/image" Target="../media/image42.png"/><Relationship Id="rId41" Type="http://schemas.openxmlformats.org/officeDocument/2006/relationships/image" Target="../media/image54.svg"/><Relationship Id="rId1" Type="http://schemas.openxmlformats.org/officeDocument/2006/relationships/tags" Target="../tags/tag97.xml"/><Relationship Id="rId6" Type="http://schemas.openxmlformats.org/officeDocument/2006/relationships/tags" Target="../tags/tag102.xml"/><Relationship Id="rId11" Type="http://schemas.openxmlformats.org/officeDocument/2006/relationships/tags" Target="../tags/tag107.xml"/><Relationship Id="rId24" Type="http://schemas.openxmlformats.org/officeDocument/2006/relationships/image" Target="../media/image37.svg"/><Relationship Id="rId32" Type="http://schemas.openxmlformats.org/officeDocument/2006/relationships/image" Target="../media/image45.svg"/><Relationship Id="rId37" Type="http://schemas.openxmlformats.org/officeDocument/2006/relationships/image" Target="../media/image50.svg"/><Relationship Id="rId40" Type="http://schemas.openxmlformats.org/officeDocument/2006/relationships/image" Target="../media/image53.png"/><Relationship Id="rId45" Type="http://schemas.openxmlformats.org/officeDocument/2006/relationships/image" Target="../media/image58.svg"/><Relationship Id="rId5" Type="http://schemas.openxmlformats.org/officeDocument/2006/relationships/tags" Target="../tags/tag101.xml"/><Relationship Id="rId15" Type="http://schemas.openxmlformats.org/officeDocument/2006/relationships/notesSlide" Target="../notesSlides/notesSlide10.xml"/><Relationship Id="rId23" Type="http://schemas.openxmlformats.org/officeDocument/2006/relationships/image" Target="../media/image36.png"/><Relationship Id="rId28" Type="http://schemas.openxmlformats.org/officeDocument/2006/relationships/image" Target="../media/image41.svg"/><Relationship Id="rId36" Type="http://schemas.openxmlformats.org/officeDocument/2006/relationships/image" Target="../media/image49.png"/><Relationship Id="rId49" Type="http://schemas.openxmlformats.org/officeDocument/2006/relationships/image" Target="../media/image62.svg"/><Relationship Id="rId10" Type="http://schemas.openxmlformats.org/officeDocument/2006/relationships/tags" Target="../tags/tag106.xml"/><Relationship Id="rId19" Type="http://schemas.openxmlformats.org/officeDocument/2006/relationships/image" Target="../media/image32.png"/><Relationship Id="rId31" Type="http://schemas.openxmlformats.org/officeDocument/2006/relationships/image" Target="../media/image44.png"/><Relationship Id="rId44" Type="http://schemas.openxmlformats.org/officeDocument/2006/relationships/image" Target="../media/image57.png"/><Relationship Id="rId4" Type="http://schemas.openxmlformats.org/officeDocument/2006/relationships/tags" Target="../tags/tag100.xml"/><Relationship Id="rId9" Type="http://schemas.openxmlformats.org/officeDocument/2006/relationships/tags" Target="../tags/tag105.xml"/><Relationship Id="rId14" Type="http://schemas.openxmlformats.org/officeDocument/2006/relationships/slideLayout" Target="../slideLayouts/slideLayout7.xml"/><Relationship Id="rId22" Type="http://schemas.openxmlformats.org/officeDocument/2006/relationships/image" Target="../media/image35.png"/><Relationship Id="rId27" Type="http://schemas.openxmlformats.org/officeDocument/2006/relationships/image" Target="../media/image40.png"/><Relationship Id="rId30" Type="http://schemas.openxmlformats.org/officeDocument/2006/relationships/image" Target="../media/image43.svg"/><Relationship Id="rId35" Type="http://schemas.openxmlformats.org/officeDocument/2006/relationships/image" Target="../media/image48.svg"/><Relationship Id="rId43" Type="http://schemas.openxmlformats.org/officeDocument/2006/relationships/image" Target="../media/image56.svg"/><Relationship Id="rId48" Type="http://schemas.openxmlformats.org/officeDocument/2006/relationships/image" Target="../media/image61.png"/><Relationship Id="rId8" Type="http://schemas.openxmlformats.org/officeDocument/2006/relationships/tags" Target="../tags/tag104.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openxmlformats.org/officeDocument/2006/relationships/tags" Target="../tags/tag112.xml"/><Relationship Id="rId7" Type="http://schemas.openxmlformats.org/officeDocument/2006/relationships/slideLayout" Target="../slideLayouts/slideLayout7.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tags" Target="../tags/tag113.xml"/><Relationship Id="rId9" Type="http://schemas.openxmlformats.org/officeDocument/2006/relationships/image" Target="../media/image63.png"/></Relationships>
</file>

<file path=ppt/slides/_rels/slide12.xml.rels><?xml version="1.0" encoding="UTF-8" standalone="yes"?>
<Relationships xmlns="http://schemas.openxmlformats.org/package/2006/relationships"><Relationship Id="rId8" Type="http://schemas.openxmlformats.org/officeDocument/2006/relationships/tags" Target="../tags/tag123.xml"/><Relationship Id="rId13" Type="http://schemas.openxmlformats.org/officeDocument/2006/relationships/tags" Target="../tags/tag128.xml"/><Relationship Id="rId18" Type="http://schemas.openxmlformats.org/officeDocument/2006/relationships/image" Target="../media/image65.emf"/><Relationship Id="rId3" Type="http://schemas.openxmlformats.org/officeDocument/2006/relationships/tags" Target="../tags/tag118.xml"/><Relationship Id="rId21" Type="http://schemas.openxmlformats.org/officeDocument/2006/relationships/image" Target="../media/image68.emf"/><Relationship Id="rId7" Type="http://schemas.openxmlformats.org/officeDocument/2006/relationships/tags" Target="../tags/tag122.xml"/><Relationship Id="rId12" Type="http://schemas.openxmlformats.org/officeDocument/2006/relationships/tags" Target="../tags/tag127.xml"/><Relationship Id="rId17" Type="http://schemas.openxmlformats.org/officeDocument/2006/relationships/chart" Target="../charts/chart2.xml"/><Relationship Id="rId2" Type="http://schemas.openxmlformats.org/officeDocument/2006/relationships/tags" Target="../tags/tag117.xml"/><Relationship Id="rId16" Type="http://schemas.openxmlformats.org/officeDocument/2006/relationships/image" Target="../media/image64.png"/><Relationship Id="rId20" Type="http://schemas.openxmlformats.org/officeDocument/2006/relationships/image" Target="../media/image67.emf"/><Relationship Id="rId1" Type="http://schemas.openxmlformats.org/officeDocument/2006/relationships/tags" Target="../tags/tag116.xml"/><Relationship Id="rId6" Type="http://schemas.openxmlformats.org/officeDocument/2006/relationships/tags" Target="../tags/tag121.xml"/><Relationship Id="rId11" Type="http://schemas.openxmlformats.org/officeDocument/2006/relationships/tags" Target="../tags/tag126.xml"/><Relationship Id="rId5" Type="http://schemas.openxmlformats.org/officeDocument/2006/relationships/tags" Target="../tags/tag120.xml"/><Relationship Id="rId15" Type="http://schemas.openxmlformats.org/officeDocument/2006/relationships/notesSlide" Target="../notesSlides/notesSlide12.xml"/><Relationship Id="rId23" Type="http://schemas.openxmlformats.org/officeDocument/2006/relationships/image" Target="../media/image70.emf"/><Relationship Id="rId10" Type="http://schemas.openxmlformats.org/officeDocument/2006/relationships/tags" Target="../tags/tag125.xml"/><Relationship Id="rId19" Type="http://schemas.openxmlformats.org/officeDocument/2006/relationships/image" Target="../media/image66.emf"/><Relationship Id="rId4" Type="http://schemas.openxmlformats.org/officeDocument/2006/relationships/tags" Target="../tags/tag119.xml"/><Relationship Id="rId9" Type="http://schemas.openxmlformats.org/officeDocument/2006/relationships/tags" Target="../tags/tag124.xml"/><Relationship Id="rId14" Type="http://schemas.openxmlformats.org/officeDocument/2006/relationships/slideLayout" Target="../slideLayouts/slideLayout7.xml"/><Relationship Id="rId22" Type="http://schemas.openxmlformats.org/officeDocument/2006/relationships/image" Target="../media/image69.emf"/></Relationships>
</file>

<file path=ppt/slides/_rels/slide13.xml.rels><?xml version="1.0" encoding="UTF-8" standalone="yes"?>
<Relationships xmlns="http://schemas.openxmlformats.org/package/2006/relationships"><Relationship Id="rId8" Type="http://schemas.openxmlformats.org/officeDocument/2006/relationships/tags" Target="../tags/tag136.xml"/><Relationship Id="rId13" Type="http://schemas.openxmlformats.org/officeDocument/2006/relationships/tags" Target="../tags/tag141.xml"/><Relationship Id="rId18" Type="http://schemas.openxmlformats.org/officeDocument/2006/relationships/tags" Target="../tags/tag146.xml"/><Relationship Id="rId26" Type="http://schemas.openxmlformats.org/officeDocument/2006/relationships/tags" Target="../tags/tag154.xml"/><Relationship Id="rId39" Type="http://schemas.openxmlformats.org/officeDocument/2006/relationships/image" Target="../media/image74.png"/><Relationship Id="rId3" Type="http://schemas.openxmlformats.org/officeDocument/2006/relationships/tags" Target="../tags/tag131.xml"/><Relationship Id="rId21" Type="http://schemas.openxmlformats.org/officeDocument/2006/relationships/tags" Target="../tags/tag149.xml"/><Relationship Id="rId34" Type="http://schemas.openxmlformats.org/officeDocument/2006/relationships/image" Target="../media/image3.png"/><Relationship Id="rId42" Type="http://schemas.openxmlformats.org/officeDocument/2006/relationships/image" Target="../media/image77.png"/><Relationship Id="rId47" Type="http://schemas.openxmlformats.org/officeDocument/2006/relationships/image" Target="../media/image82.png"/><Relationship Id="rId7" Type="http://schemas.openxmlformats.org/officeDocument/2006/relationships/tags" Target="../tags/tag135.xml"/><Relationship Id="rId12" Type="http://schemas.openxmlformats.org/officeDocument/2006/relationships/tags" Target="../tags/tag140.xml"/><Relationship Id="rId17" Type="http://schemas.openxmlformats.org/officeDocument/2006/relationships/tags" Target="../tags/tag145.xml"/><Relationship Id="rId25" Type="http://schemas.openxmlformats.org/officeDocument/2006/relationships/tags" Target="../tags/tag153.xml"/><Relationship Id="rId33" Type="http://schemas.openxmlformats.org/officeDocument/2006/relationships/hyperlink" Target="https://solarimpulse.com/efficient-solutions/active-stop-start-technology" TargetMode="External"/><Relationship Id="rId38" Type="http://schemas.openxmlformats.org/officeDocument/2006/relationships/image" Target="../media/image73.png"/><Relationship Id="rId46" Type="http://schemas.openxmlformats.org/officeDocument/2006/relationships/image" Target="../media/image81.png"/><Relationship Id="rId2" Type="http://schemas.openxmlformats.org/officeDocument/2006/relationships/tags" Target="../tags/tag130.xml"/><Relationship Id="rId16" Type="http://schemas.openxmlformats.org/officeDocument/2006/relationships/tags" Target="../tags/tag144.xml"/><Relationship Id="rId20" Type="http://schemas.openxmlformats.org/officeDocument/2006/relationships/tags" Target="../tags/tag148.xml"/><Relationship Id="rId29" Type="http://schemas.openxmlformats.org/officeDocument/2006/relationships/slideLayout" Target="../slideLayouts/slideLayout7.xml"/><Relationship Id="rId41" Type="http://schemas.openxmlformats.org/officeDocument/2006/relationships/image" Target="../media/image76.png"/><Relationship Id="rId1" Type="http://schemas.openxmlformats.org/officeDocument/2006/relationships/tags" Target="../tags/tag129.xml"/><Relationship Id="rId6" Type="http://schemas.openxmlformats.org/officeDocument/2006/relationships/tags" Target="../tags/tag134.xml"/><Relationship Id="rId11" Type="http://schemas.openxmlformats.org/officeDocument/2006/relationships/tags" Target="../tags/tag139.xml"/><Relationship Id="rId24" Type="http://schemas.openxmlformats.org/officeDocument/2006/relationships/tags" Target="../tags/tag152.xml"/><Relationship Id="rId32" Type="http://schemas.openxmlformats.org/officeDocument/2006/relationships/image" Target="../media/image2.png"/><Relationship Id="rId37" Type="http://schemas.openxmlformats.org/officeDocument/2006/relationships/image" Target="../media/image72.png"/><Relationship Id="rId40" Type="http://schemas.openxmlformats.org/officeDocument/2006/relationships/image" Target="../media/image75.png"/><Relationship Id="rId45" Type="http://schemas.openxmlformats.org/officeDocument/2006/relationships/image" Target="../media/image80.png"/><Relationship Id="rId5" Type="http://schemas.openxmlformats.org/officeDocument/2006/relationships/tags" Target="../tags/tag133.xml"/><Relationship Id="rId15" Type="http://schemas.openxmlformats.org/officeDocument/2006/relationships/tags" Target="../tags/tag143.xml"/><Relationship Id="rId23" Type="http://schemas.openxmlformats.org/officeDocument/2006/relationships/tags" Target="../tags/tag151.xml"/><Relationship Id="rId28" Type="http://schemas.openxmlformats.org/officeDocument/2006/relationships/tags" Target="../tags/tag156.xml"/><Relationship Id="rId36" Type="http://schemas.openxmlformats.org/officeDocument/2006/relationships/image" Target="../media/image71.png"/><Relationship Id="rId10" Type="http://schemas.openxmlformats.org/officeDocument/2006/relationships/tags" Target="../tags/tag138.xml"/><Relationship Id="rId19" Type="http://schemas.openxmlformats.org/officeDocument/2006/relationships/tags" Target="../tags/tag147.xml"/><Relationship Id="rId31" Type="http://schemas.openxmlformats.org/officeDocument/2006/relationships/hyperlink" Target="https://i3connect.com/company/effenco" TargetMode="External"/><Relationship Id="rId44" Type="http://schemas.openxmlformats.org/officeDocument/2006/relationships/image" Target="../media/image79.png"/><Relationship Id="rId4" Type="http://schemas.openxmlformats.org/officeDocument/2006/relationships/tags" Target="../tags/tag132.xml"/><Relationship Id="rId9" Type="http://schemas.openxmlformats.org/officeDocument/2006/relationships/tags" Target="../tags/tag137.xml"/><Relationship Id="rId14" Type="http://schemas.openxmlformats.org/officeDocument/2006/relationships/tags" Target="../tags/tag142.xml"/><Relationship Id="rId22" Type="http://schemas.openxmlformats.org/officeDocument/2006/relationships/tags" Target="../tags/tag150.xml"/><Relationship Id="rId27" Type="http://schemas.openxmlformats.org/officeDocument/2006/relationships/tags" Target="../tags/tag155.xml"/><Relationship Id="rId30" Type="http://schemas.openxmlformats.org/officeDocument/2006/relationships/notesSlide" Target="../notesSlides/notesSlide13.xml"/><Relationship Id="rId35" Type="http://schemas.openxmlformats.org/officeDocument/2006/relationships/image" Target="../media/image4.svg"/><Relationship Id="rId43" Type="http://schemas.openxmlformats.org/officeDocument/2006/relationships/image" Target="../media/image78.png"/></Relationships>
</file>

<file path=ppt/slides/_rels/slide14.xml.rels><?xml version="1.0" encoding="UTF-8" standalone="yes"?>
<Relationships xmlns="http://schemas.openxmlformats.org/package/2006/relationships"><Relationship Id="rId8" Type="http://schemas.openxmlformats.org/officeDocument/2006/relationships/tags" Target="../tags/tag164.xml"/><Relationship Id="rId13" Type="http://schemas.openxmlformats.org/officeDocument/2006/relationships/tags" Target="../tags/tag169.xml"/><Relationship Id="rId18" Type="http://schemas.openxmlformats.org/officeDocument/2006/relationships/tags" Target="../tags/tag174.xml"/><Relationship Id="rId26" Type="http://schemas.openxmlformats.org/officeDocument/2006/relationships/image" Target="../media/image83.png"/><Relationship Id="rId3" Type="http://schemas.openxmlformats.org/officeDocument/2006/relationships/tags" Target="../tags/tag159.xml"/><Relationship Id="rId21" Type="http://schemas.openxmlformats.org/officeDocument/2006/relationships/tags" Target="../tags/tag177.xml"/><Relationship Id="rId7" Type="http://schemas.openxmlformats.org/officeDocument/2006/relationships/tags" Target="../tags/tag163.xml"/><Relationship Id="rId12" Type="http://schemas.openxmlformats.org/officeDocument/2006/relationships/tags" Target="../tags/tag168.xml"/><Relationship Id="rId17" Type="http://schemas.openxmlformats.org/officeDocument/2006/relationships/tags" Target="../tags/tag173.xml"/><Relationship Id="rId25" Type="http://schemas.openxmlformats.org/officeDocument/2006/relationships/notesSlide" Target="../notesSlides/notesSlide14.xml"/><Relationship Id="rId2" Type="http://schemas.openxmlformats.org/officeDocument/2006/relationships/tags" Target="../tags/tag158.xml"/><Relationship Id="rId16" Type="http://schemas.openxmlformats.org/officeDocument/2006/relationships/tags" Target="../tags/tag172.xml"/><Relationship Id="rId20" Type="http://schemas.openxmlformats.org/officeDocument/2006/relationships/tags" Target="../tags/tag176.xml"/><Relationship Id="rId1" Type="http://schemas.openxmlformats.org/officeDocument/2006/relationships/tags" Target="../tags/tag157.xml"/><Relationship Id="rId6" Type="http://schemas.openxmlformats.org/officeDocument/2006/relationships/tags" Target="../tags/tag162.xml"/><Relationship Id="rId11" Type="http://schemas.openxmlformats.org/officeDocument/2006/relationships/tags" Target="../tags/tag167.xml"/><Relationship Id="rId24" Type="http://schemas.openxmlformats.org/officeDocument/2006/relationships/slideLayout" Target="../slideLayouts/slideLayout7.xml"/><Relationship Id="rId5" Type="http://schemas.openxmlformats.org/officeDocument/2006/relationships/tags" Target="../tags/tag161.xml"/><Relationship Id="rId15" Type="http://schemas.openxmlformats.org/officeDocument/2006/relationships/tags" Target="../tags/tag171.xml"/><Relationship Id="rId23" Type="http://schemas.openxmlformats.org/officeDocument/2006/relationships/tags" Target="../tags/tag179.xml"/><Relationship Id="rId10" Type="http://schemas.openxmlformats.org/officeDocument/2006/relationships/tags" Target="../tags/tag166.xml"/><Relationship Id="rId19" Type="http://schemas.openxmlformats.org/officeDocument/2006/relationships/tags" Target="../tags/tag175.xml"/><Relationship Id="rId4" Type="http://schemas.openxmlformats.org/officeDocument/2006/relationships/tags" Target="../tags/tag160.xml"/><Relationship Id="rId9" Type="http://schemas.openxmlformats.org/officeDocument/2006/relationships/tags" Target="../tags/tag165.xml"/><Relationship Id="rId14" Type="http://schemas.openxmlformats.org/officeDocument/2006/relationships/tags" Target="../tags/tag170.xml"/><Relationship Id="rId22" Type="http://schemas.openxmlformats.org/officeDocument/2006/relationships/tags" Target="../tags/tag178.xml"/><Relationship Id="rId27" Type="http://schemas.openxmlformats.org/officeDocument/2006/relationships/image" Target="../media/image84.png"/></Relationships>
</file>

<file path=ppt/slides/_rels/slide15.xml.rels><?xml version="1.0" encoding="UTF-8" standalone="yes"?>
<Relationships xmlns="http://schemas.openxmlformats.org/package/2006/relationships"><Relationship Id="rId8" Type="http://schemas.openxmlformats.org/officeDocument/2006/relationships/tags" Target="../tags/tag187.xml"/><Relationship Id="rId13" Type="http://schemas.openxmlformats.org/officeDocument/2006/relationships/tags" Target="../tags/tag192.xml"/><Relationship Id="rId18" Type="http://schemas.openxmlformats.org/officeDocument/2006/relationships/tags" Target="../tags/tag197.xml"/><Relationship Id="rId26" Type="http://schemas.openxmlformats.org/officeDocument/2006/relationships/image" Target="../media/image85.png"/><Relationship Id="rId3" Type="http://schemas.openxmlformats.org/officeDocument/2006/relationships/tags" Target="../tags/tag182.xml"/><Relationship Id="rId21" Type="http://schemas.openxmlformats.org/officeDocument/2006/relationships/tags" Target="../tags/tag200.xml"/><Relationship Id="rId7" Type="http://schemas.openxmlformats.org/officeDocument/2006/relationships/tags" Target="../tags/tag186.xml"/><Relationship Id="rId12" Type="http://schemas.openxmlformats.org/officeDocument/2006/relationships/tags" Target="../tags/tag191.xml"/><Relationship Id="rId17" Type="http://schemas.openxmlformats.org/officeDocument/2006/relationships/tags" Target="../tags/tag196.xml"/><Relationship Id="rId25" Type="http://schemas.openxmlformats.org/officeDocument/2006/relationships/notesSlide" Target="../notesSlides/notesSlide15.xml"/><Relationship Id="rId2" Type="http://schemas.openxmlformats.org/officeDocument/2006/relationships/tags" Target="../tags/tag181.xml"/><Relationship Id="rId16" Type="http://schemas.openxmlformats.org/officeDocument/2006/relationships/tags" Target="../tags/tag195.xml"/><Relationship Id="rId20" Type="http://schemas.openxmlformats.org/officeDocument/2006/relationships/tags" Target="../tags/tag199.xml"/><Relationship Id="rId1" Type="http://schemas.openxmlformats.org/officeDocument/2006/relationships/tags" Target="../tags/tag180.xml"/><Relationship Id="rId6" Type="http://schemas.openxmlformats.org/officeDocument/2006/relationships/tags" Target="../tags/tag185.xml"/><Relationship Id="rId11" Type="http://schemas.openxmlformats.org/officeDocument/2006/relationships/tags" Target="../tags/tag190.xml"/><Relationship Id="rId24" Type="http://schemas.openxmlformats.org/officeDocument/2006/relationships/slideLayout" Target="../slideLayouts/slideLayout7.xml"/><Relationship Id="rId5" Type="http://schemas.openxmlformats.org/officeDocument/2006/relationships/tags" Target="../tags/tag184.xml"/><Relationship Id="rId15" Type="http://schemas.openxmlformats.org/officeDocument/2006/relationships/tags" Target="../tags/tag194.xml"/><Relationship Id="rId23" Type="http://schemas.openxmlformats.org/officeDocument/2006/relationships/tags" Target="../tags/tag202.xml"/><Relationship Id="rId10" Type="http://schemas.openxmlformats.org/officeDocument/2006/relationships/tags" Target="../tags/tag189.xml"/><Relationship Id="rId19" Type="http://schemas.openxmlformats.org/officeDocument/2006/relationships/tags" Target="../tags/tag198.xml"/><Relationship Id="rId4" Type="http://schemas.openxmlformats.org/officeDocument/2006/relationships/tags" Target="../tags/tag183.xml"/><Relationship Id="rId9" Type="http://schemas.openxmlformats.org/officeDocument/2006/relationships/tags" Target="../tags/tag188.xml"/><Relationship Id="rId14" Type="http://schemas.openxmlformats.org/officeDocument/2006/relationships/tags" Target="../tags/tag193.xml"/><Relationship Id="rId22" Type="http://schemas.openxmlformats.org/officeDocument/2006/relationships/tags" Target="../tags/tag201.xml"/><Relationship Id="rId27" Type="http://schemas.openxmlformats.org/officeDocument/2006/relationships/image" Target="../media/image86.png"/></Relationships>
</file>

<file path=ppt/slides/_rels/slide16.xml.rels><?xml version="1.0" encoding="UTF-8" standalone="yes"?>
<Relationships xmlns="http://schemas.openxmlformats.org/package/2006/relationships"><Relationship Id="rId8" Type="http://schemas.openxmlformats.org/officeDocument/2006/relationships/tags" Target="../tags/tag210.xml"/><Relationship Id="rId13" Type="http://schemas.openxmlformats.org/officeDocument/2006/relationships/tags" Target="../tags/tag215.xml"/><Relationship Id="rId18" Type="http://schemas.openxmlformats.org/officeDocument/2006/relationships/tags" Target="../tags/tag220.xml"/><Relationship Id="rId26" Type="http://schemas.openxmlformats.org/officeDocument/2006/relationships/tags" Target="../tags/tag228.xml"/><Relationship Id="rId3" Type="http://schemas.openxmlformats.org/officeDocument/2006/relationships/tags" Target="../tags/tag205.xml"/><Relationship Id="rId21" Type="http://schemas.openxmlformats.org/officeDocument/2006/relationships/tags" Target="../tags/tag223.xml"/><Relationship Id="rId34" Type="http://schemas.openxmlformats.org/officeDocument/2006/relationships/image" Target="../media/image88.png"/><Relationship Id="rId7" Type="http://schemas.openxmlformats.org/officeDocument/2006/relationships/tags" Target="../tags/tag209.xml"/><Relationship Id="rId12" Type="http://schemas.openxmlformats.org/officeDocument/2006/relationships/tags" Target="../tags/tag214.xml"/><Relationship Id="rId17" Type="http://schemas.openxmlformats.org/officeDocument/2006/relationships/tags" Target="../tags/tag219.xml"/><Relationship Id="rId25" Type="http://schemas.openxmlformats.org/officeDocument/2006/relationships/tags" Target="../tags/tag227.xml"/><Relationship Id="rId33" Type="http://schemas.openxmlformats.org/officeDocument/2006/relationships/image" Target="../media/image87.png"/><Relationship Id="rId2" Type="http://schemas.openxmlformats.org/officeDocument/2006/relationships/tags" Target="../tags/tag204.xml"/><Relationship Id="rId16" Type="http://schemas.openxmlformats.org/officeDocument/2006/relationships/tags" Target="../tags/tag218.xml"/><Relationship Id="rId20" Type="http://schemas.openxmlformats.org/officeDocument/2006/relationships/tags" Target="../tags/tag222.xml"/><Relationship Id="rId29" Type="http://schemas.openxmlformats.org/officeDocument/2006/relationships/tags" Target="../tags/tag231.xml"/><Relationship Id="rId1" Type="http://schemas.openxmlformats.org/officeDocument/2006/relationships/tags" Target="../tags/tag203.xml"/><Relationship Id="rId6" Type="http://schemas.openxmlformats.org/officeDocument/2006/relationships/tags" Target="../tags/tag208.xml"/><Relationship Id="rId11" Type="http://schemas.openxmlformats.org/officeDocument/2006/relationships/tags" Target="../tags/tag213.xml"/><Relationship Id="rId24" Type="http://schemas.openxmlformats.org/officeDocument/2006/relationships/tags" Target="../tags/tag226.xml"/><Relationship Id="rId32" Type="http://schemas.openxmlformats.org/officeDocument/2006/relationships/notesSlide" Target="../notesSlides/notesSlide16.xml"/><Relationship Id="rId5" Type="http://schemas.openxmlformats.org/officeDocument/2006/relationships/tags" Target="../tags/tag207.xml"/><Relationship Id="rId15" Type="http://schemas.openxmlformats.org/officeDocument/2006/relationships/tags" Target="../tags/tag217.xml"/><Relationship Id="rId23" Type="http://schemas.openxmlformats.org/officeDocument/2006/relationships/tags" Target="../tags/tag225.xml"/><Relationship Id="rId28" Type="http://schemas.openxmlformats.org/officeDocument/2006/relationships/tags" Target="../tags/tag230.xml"/><Relationship Id="rId10" Type="http://schemas.openxmlformats.org/officeDocument/2006/relationships/tags" Target="../tags/tag212.xml"/><Relationship Id="rId19" Type="http://schemas.openxmlformats.org/officeDocument/2006/relationships/tags" Target="../tags/tag221.xml"/><Relationship Id="rId31" Type="http://schemas.openxmlformats.org/officeDocument/2006/relationships/slideLayout" Target="../slideLayouts/slideLayout7.xml"/><Relationship Id="rId4" Type="http://schemas.openxmlformats.org/officeDocument/2006/relationships/tags" Target="../tags/tag206.xml"/><Relationship Id="rId9" Type="http://schemas.openxmlformats.org/officeDocument/2006/relationships/tags" Target="../tags/tag211.xml"/><Relationship Id="rId14" Type="http://schemas.openxmlformats.org/officeDocument/2006/relationships/tags" Target="../tags/tag216.xml"/><Relationship Id="rId22" Type="http://schemas.openxmlformats.org/officeDocument/2006/relationships/tags" Target="../tags/tag224.xml"/><Relationship Id="rId27" Type="http://schemas.openxmlformats.org/officeDocument/2006/relationships/tags" Target="../tags/tag229.xml"/><Relationship Id="rId30" Type="http://schemas.openxmlformats.org/officeDocument/2006/relationships/tags" Target="../tags/tag232.xml"/></Relationships>
</file>

<file path=ppt/slides/_rels/slide17.xml.rels><?xml version="1.0" encoding="UTF-8" standalone="yes"?>
<Relationships xmlns="http://schemas.openxmlformats.org/package/2006/relationships"><Relationship Id="rId8" Type="http://schemas.openxmlformats.org/officeDocument/2006/relationships/tags" Target="../tags/tag240.xml"/><Relationship Id="rId13" Type="http://schemas.openxmlformats.org/officeDocument/2006/relationships/tags" Target="../tags/tag245.xml"/><Relationship Id="rId18" Type="http://schemas.openxmlformats.org/officeDocument/2006/relationships/tags" Target="../tags/tag250.xml"/><Relationship Id="rId26" Type="http://schemas.openxmlformats.org/officeDocument/2006/relationships/image" Target="../media/image89.png"/><Relationship Id="rId3" Type="http://schemas.openxmlformats.org/officeDocument/2006/relationships/tags" Target="../tags/tag235.xml"/><Relationship Id="rId21" Type="http://schemas.openxmlformats.org/officeDocument/2006/relationships/tags" Target="../tags/tag253.xml"/><Relationship Id="rId7" Type="http://schemas.openxmlformats.org/officeDocument/2006/relationships/tags" Target="../tags/tag239.xml"/><Relationship Id="rId12" Type="http://schemas.openxmlformats.org/officeDocument/2006/relationships/tags" Target="../tags/tag244.xml"/><Relationship Id="rId17" Type="http://schemas.openxmlformats.org/officeDocument/2006/relationships/tags" Target="../tags/tag249.xml"/><Relationship Id="rId25" Type="http://schemas.openxmlformats.org/officeDocument/2006/relationships/notesSlide" Target="../notesSlides/notesSlide17.xml"/><Relationship Id="rId2" Type="http://schemas.openxmlformats.org/officeDocument/2006/relationships/tags" Target="../tags/tag234.xml"/><Relationship Id="rId16" Type="http://schemas.openxmlformats.org/officeDocument/2006/relationships/tags" Target="../tags/tag248.xml"/><Relationship Id="rId20" Type="http://schemas.openxmlformats.org/officeDocument/2006/relationships/tags" Target="../tags/tag252.xml"/><Relationship Id="rId29" Type="http://schemas.openxmlformats.org/officeDocument/2006/relationships/image" Target="../media/image28.png"/><Relationship Id="rId1" Type="http://schemas.openxmlformats.org/officeDocument/2006/relationships/tags" Target="../tags/tag233.xml"/><Relationship Id="rId6" Type="http://schemas.openxmlformats.org/officeDocument/2006/relationships/tags" Target="../tags/tag238.xml"/><Relationship Id="rId11" Type="http://schemas.openxmlformats.org/officeDocument/2006/relationships/tags" Target="../tags/tag243.xml"/><Relationship Id="rId24" Type="http://schemas.openxmlformats.org/officeDocument/2006/relationships/slideLayout" Target="../slideLayouts/slideLayout7.xml"/><Relationship Id="rId5" Type="http://schemas.openxmlformats.org/officeDocument/2006/relationships/tags" Target="../tags/tag237.xml"/><Relationship Id="rId15" Type="http://schemas.openxmlformats.org/officeDocument/2006/relationships/tags" Target="../tags/tag247.xml"/><Relationship Id="rId23" Type="http://schemas.openxmlformats.org/officeDocument/2006/relationships/tags" Target="../tags/tag255.xml"/><Relationship Id="rId28" Type="http://schemas.openxmlformats.org/officeDocument/2006/relationships/image" Target="../media/image91.png"/><Relationship Id="rId10" Type="http://schemas.openxmlformats.org/officeDocument/2006/relationships/tags" Target="../tags/tag242.xml"/><Relationship Id="rId19" Type="http://schemas.openxmlformats.org/officeDocument/2006/relationships/tags" Target="../tags/tag251.xml"/><Relationship Id="rId4" Type="http://schemas.openxmlformats.org/officeDocument/2006/relationships/tags" Target="../tags/tag236.xml"/><Relationship Id="rId9" Type="http://schemas.openxmlformats.org/officeDocument/2006/relationships/tags" Target="../tags/tag241.xml"/><Relationship Id="rId14" Type="http://schemas.openxmlformats.org/officeDocument/2006/relationships/tags" Target="../tags/tag246.xml"/><Relationship Id="rId22" Type="http://schemas.openxmlformats.org/officeDocument/2006/relationships/tags" Target="../tags/tag254.xml"/><Relationship Id="rId27" Type="http://schemas.openxmlformats.org/officeDocument/2006/relationships/image" Target="../media/image90.png"/></Relationships>
</file>

<file path=ppt/slides/_rels/slide18.xml.rels><?xml version="1.0" encoding="UTF-8" standalone="yes"?>
<Relationships xmlns="http://schemas.openxmlformats.org/package/2006/relationships"><Relationship Id="rId8" Type="http://schemas.openxmlformats.org/officeDocument/2006/relationships/tags" Target="../tags/tag263.xml"/><Relationship Id="rId13" Type="http://schemas.openxmlformats.org/officeDocument/2006/relationships/tags" Target="../tags/tag268.xml"/><Relationship Id="rId18" Type="http://schemas.openxmlformats.org/officeDocument/2006/relationships/tags" Target="../tags/tag273.xml"/><Relationship Id="rId26" Type="http://schemas.openxmlformats.org/officeDocument/2006/relationships/tags" Target="../tags/tag281.xml"/><Relationship Id="rId3" Type="http://schemas.openxmlformats.org/officeDocument/2006/relationships/tags" Target="../tags/tag258.xml"/><Relationship Id="rId21" Type="http://schemas.openxmlformats.org/officeDocument/2006/relationships/tags" Target="../tags/tag276.xml"/><Relationship Id="rId34" Type="http://schemas.openxmlformats.org/officeDocument/2006/relationships/image" Target="../media/image92.png"/><Relationship Id="rId7" Type="http://schemas.openxmlformats.org/officeDocument/2006/relationships/tags" Target="../tags/tag262.xml"/><Relationship Id="rId12" Type="http://schemas.openxmlformats.org/officeDocument/2006/relationships/tags" Target="../tags/tag267.xml"/><Relationship Id="rId17" Type="http://schemas.openxmlformats.org/officeDocument/2006/relationships/tags" Target="../tags/tag272.xml"/><Relationship Id="rId25" Type="http://schemas.openxmlformats.org/officeDocument/2006/relationships/tags" Target="../tags/tag280.xml"/><Relationship Id="rId33" Type="http://schemas.openxmlformats.org/officeDocument/2006/relationships/notesSlide" Target="../notesSlides/notesSlide18.xml"/><Relationship Id="rId38" Type="http://schemas.openxmlformats.org/officeDocument/2006/relationships/image" Target="../media/image95.png"/><Relationship Id="rId2" Type="http://schemas.openxmlformats.org/officeDocument/2006/relationships/tags" Target="../tags/tag257.xml"/><Relationship Id="rId16" Type="http://schemas.openxmlformats.org/officeDocument/2006/relationships/tags" Target="../tags/tag271.xml"/><Relationship Id="rId20" Type="http://schemas.openxmlformats.org/officeDocument/2006/relationships/tags" Target="../tags/tag275.xml"/><Relationship Id="rId29" Type="http://schemas.openxmlformats.org/officeDocument/2006/relationships/tags" Target="../tags/tag284.xml"/><Relationship Id="rId1" Type="http://schemas.openxmlformats.org/officeDocument/2006/relationships/tags" Target="../tags/tag256.xml"/><Relationship Id="rId6" Type="http://schemas.openxmlformats.org/officeDocument/2006/relationships/tags" Target="../tags/tag261.xml"/><Relationship Id="rId11" Type="http://schemas.openxmlformats.org/officeDocument/2006/relationships/tags" Target="../tags/tag266.xml"/><Relationship Id="rId24" Type="http://schemas.openxmlformats.org/officeDocument/2006/relationships/tags" Target="../tags/tag279.xml"/><Relationship Id="rId32" Type="http://schemas.openxmlformats.org/officeDocument/2006/relationships/slideLayout" Target="../slideLayouts/slideLayout7.xml"/><Relationship Id="rId37" Type="http://schemas.openxmlformats.org/officeDocument/2006/relationships/image" Target="../media/image28.png"/><Relationship Id="rId5" Type="http://schemas.openxmlformats.org/officeDocument/2006/relationships/tags" Target="../tags/tag260.xml"/><Relationship Id="rId15" Type="http://schemas.openxmlformats.org/officeDocument/2006/relationships/tags" Target="../tags/tag270.xml"/><Relationship Id="rId23" Type="http://schemas.openxmlformats.org/officeDocument/2006/relationships/tags" Target="../tags/tag278.xml"/><Relationship Id="rId28" Type="http://schemas.openxmlformats.org/officeDocument/2006/relationships/tags" Target="../tags/tag283.xml"/><Relationship Id="rId36" Type="http://schemas.openxmlformats.org/officeDocument/2006/relationships/image" Target="../media/image94.png"/><Relationship Id="rId10" Type="http://schemas.openxmlformats.org/officeDocument/2006/relationships/tags" Target="../tags/tag265.xml"/><Relationship Id="rId19" Type="http://schemas.openxmlformats.org/officeDocument/2006/relationships/tags" Target="../tags/tag274.xml"/><Relationship Id="rId31" Type="http://schemas.openxmlformats.org/officeDocument/2006/relationships/tags" Target="../tags/tag286.xml"/><Relationship Id="rId4" Type="http://schemas.openxmlformats.org/officeDocument/2006/relationships/tags" Target="../tags/tag259.xml"/><Relationship Id="rId9" Type="http://schemas.openxmlformats.org/officeDocument/2006/relationships/tags" Target="../tags/tag264.xml"/><Relationship Id="rId14" Type="http://schemas.openxmlformats.org/officeDocument/2006/relationships/tags" Target="../tags/tag269.xml"/><Relationship Id="rId22" Type="http://schemas.openxmlformats.org/officeDocument/2006/relationships/tags" Target="../tags/tag277.xml"/><Relationship Id="rId27" Type="http://schemas.openxmlformats.org/officeDocument/2006/relationships/tags" Target="../tags/tag282.xml"/><Relationship Id="rId30" Type="http://schemas.openxmlformats.org/officeDocument/2006/relationships/tags" Target="../tags/tag285.xml"/><Relationship Id="rId35" Type="http://schemas.openxmlformats.org/officeDocument/2006/relationships/image" Target="../media/image93.pn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5.xml"/><Relationship Id="rId7" Type="http://schemas.openxmlformats.org/officeDocument/2006/relationships/tags" Target="../tags/tag9.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5" Type="http://schemas.openxmlformats.org/officeDocument/2006/relationships/tags" Target="../tags/tag7.xml"/><Relationship Id="rId10" Type="http://schemas.openxmlformats.org/officeDocument/2006/relationships/image" Target="../media/image5.jpeg"/><Relationship Id="rId4" Type="http://schemas.openxmlformats.org/officeDocument/2006/relationships/tags" Target="../tags/tag6.xml"/><Relationship Id="rId9"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tags" Target="../tags/tag22.xml"/><Relationship Id="rId18" Type="http://schemas.openxmlformats.org/officeDocument/2006/relationships/tags" Target="../tags/tag27.xml"/><Relationship Id="rId3" Type="http://schemas.openxmlformats.org/officeDocument/2006/relationships/tags" Target="../tags/tag12.xml"/><Relationship Id="rId21" Type="http://schemas.openxmlformats.org/officeDocument/2006/relationships/notesSlide" Target="../notesSlides/notesSlide3.xml"/><Relationship Id="rId7" Type="http://schemas.openxmlformats.org/officeDocument/2006/relationships/tags" Target="../tags/tag16.xml"/><Relationship Id="rId12" Type="http://schemas.openxmlformats.org/officeDocument/2006/relationships/tags" Target="../tags/tag21.xml"/><Relationship Id="rId17" Type="http://schemas.openxmlformats.org/officeDocument/2006/relationships/tags" Target="../tags/tag26.xml"/><Relationship Id="rId2" Type="http://schemas.openxmlformats.org/officeDocument/2006/relationships/tags" Target="../tags/tag11.xml"/><Relationship Id="rId16" Type="http://schemas.openxmlformats.org/officeDocument/2006/relationships/tags" Target="../tags/tag25.xml"/><Relationship Id="rId20"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tags" Target="../tags/tag20.xml"/><Relationship Id="rId24" Type="http://schemas.openxmlformats.org/officeDocument/2006/relationships/image" Target="../media/image8.png"/><Relationship Id="rId5" Type="http://schemas.openxmlformats.org/officeDocument/2006/relationships/tags" Target="../tags/tag14.xml"/><Relationship Id="rId15" Type="http://schemas.openxmlformats.org/officeDocument/2006/relationships/tags" Target="../tags/tag24.xml"/><Relationship Id="rId23" Type="http://schemas.openxmlformats.org/officeDocument/2006/relationships/image" Target="../media/image7.png"/><Relationship Id="rId10" Type="http://schemas.openxmlformats.org/officeDocument/2006/relationships/tags" Target="../tags/tag19.xml"/><Relationship Id="rId19" Type="http://schemas.openxmlformats.org/officeDocument/2006/relationships/tags" Target="../tags/tag28.xml"/><Relationship Id="rId4" Type="http://schemas.openxmlformats.org/officeDocument/2006/relationships/tags" Target="../tags/tag13.xml"/><Relationship Id="rId9" Type="http://schemas.openxmlformats.org/officeDocument/2006/relationships/tags" Target="../tags/tag18.xml"/><Relationship Id="rId14" Type="http://schemas.openxmlformats.org/officeDocument/2006/relationships/tags" Target="../tags/tag23.xml"/><Relationship Id="rId22"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tags" Target="../tags/tag41.xml"/><Relationship Id="rId18" Type="http://schemas.openxmlformats.org/officeDocument/2006/relationships/image" Target="../media/image9.png"/><Relationship Id="rId26" Type="http://schemas.openxmlformats.org/officeDocument/2006/relationships/hyperlink" Target="https://vimeo.com/519654188" TargetMode="External"/><Relationship Id="rId3" Type="http://schemas.openxmlformats.org/officeDocument/2006/relationships/tags" Target="../tags/tag31.xml"/><Relationship Id="rId21" Type="http://schemas.openxmlformats.org/officeDocument/2006/relationships/image" Target="../media/image12.png"/><Relationship Id="rId7" Type="http://schemas.openxmlformats.org/officeDocument/2006/relationships/tags" Target="../tags/tag35.xml"/><Relationship Id="rId12" Type="http://schemas.openxmlformats.org/officeDocument/2006/relationships/tags" Target="../tags/tag40.xml"/><Relationship Id="rId17" Type="http://schemas.openxmlformats.org/officeDocument/2006/relationships/notesSlide" Target="../notesSlides/notesSlide4.xml"/><Relationship Id="rId25" Type="http://schemas.openxmlformats.org/officeDocument/2006/relationships/image" Target="../media/image15.png"/><Relationship Id="rId2" Type="http://schemas.openxmlformats.org/officeDocument/2006/relationships/tags" Target="../tags/tag30.xml"/><Relationship Id="rId16" Type="http://schemas.openxmlformats.org/officeDocument/2006/relationships/slideLayout" Target="../slideLayouts/slideLayout7.xml"/><Relationship Id="rId20" Type="http://schemas.openxmlformats.org/officeDocument/2006/relationships/image" Target="../media/image11.png"/><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tags" Target="../tags/tag39.xml"/><Relationship Id="rId24" Type="http://schemas.openxmlformats.org/officeDocument/2006/relationships/image" Target="../media/image14.png"/><Relationship Id="rId5" Type="http://schemas.openxmlformats.org/officeDocument/2006/relationships/tags" Target="../tags/tag33.xml"/><Relationship Id="rId15" Type="http://schemas.openxmlformats.org/officeDocument/2006/relationships/tags" Target="../tags/tag43.xml"/><Relationship Id="rId23" Type="http://schemas.openxmlformats.org/officeDocument/2006/relationships/image" Target="../media/image13.png"/><Relationship Id="rId28" Type="http://schemas.openxmlformats.org/officeDocument/2006/relationships/hyperlink" Target="https://vimeo.com/505702570" TargetMode="External"/><Relationship Id="rId10" Type="http://schemas.openxmlformats.org/officeDocument/2006/relationships/tags" Target="../tags/tag38.xml"/><Relationship Id="rId19" Type="http://schemas.openxmlformats.org/officeDocument/2006/relationships/image" Target="../media/image10.png"/><Relationship Id="rId4" Type="http://schemas.openxmlformats.org/officeDocument/2006/relationships/tags" Target="../tags/tag32.xml"/><Relationship Id="rId9" Type="http://schemas.openxmlformats.org/officeDocument/2006/relationships/tags" Target="../tags/tag37.xml"/><Relationship Id="rId14" Type="http://schemas.openxmlformats.org/officeDocument/2006/relationships/tags" Target="../tags/tag42.xml"/><Relationship Id="rId22" Type="http://schemas.openxmlformats.org/officeDocument/2006/relationships/hyperlink" Target="https://vimeo.com/505703629" TargetMode="External"/><Relationship Id="rId27"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46.xml"/><Relationship Id="rId7" Type="http://schemas.openxmlformats.org/officeDocument/2006/relationships/tags" Target="../tags/tag50.xml"/><Relationship Id="rId12" Type="http://schemas.openxmlformats.org/officeDocument/2006/relationships/image" Target="../media/image21.pn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11" Type="http://schemas.openxmlformats.org/officeDocument/2006/relationships/image" Target="../media/image20.png"/><Relationship Id="rId5" Type="http://schemas.openxmlformats.org/officeDocument/2006/relationships/tags" Target="../tags/tag48.xml"/><Relationship Id="rId10" Type="http://schemas.openxmlformats.org/officeDocument/2006/relationships/image" Target="../media/image19.png"/><Relationship Id="rId4" Type="http://schemas.openxmlformats.org/officeDocument/2006/relationships/tags" Target="../tags/tag47.xml"/><Relationship Id="rId9"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2.xml"/><Relationship Id="rId1" Type="http://schemas.openxmlformats.org/officeDocument/2006/relationships/tags" Target="../tags/tag51.xml"/><Relationship Id="rId5" Type="http://schemas.openxmlformats.org/officeDocument/2006/relationships/image" Target="../media/image2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tags" Target="../tags/tag65.xml"/><Relationship Id="rId18" Type="http://schemas.openxmlformats.org/officeDocument/2006/relationships/slideLayout" Target="../slideLayouts/slideLayout7.xml"/><Relationship Id="rId3" Type="http://schemas.openxmlformats.org/officeDocument/2006/relationships/tags" Target="../tags/tag55.xml"/><Relationship Id="rId21" Type="http://schemas.openxmlformats.org/officeDocument/2006/relationships/image" Target="../media/image24.png"/><Relationship Id="rId7" Type="http://schemas.openxmlformats.org/officeDocument/2006/relationships/tags" Target="../tags/tag59.xml"/><Relationship Id="rId12" Type="http://schemas.openxmlformats.org/officeDocument/2006/relationships/tags" Target="../tags/tag64.xml"/><Relationship Id="rId17" Type="http://schemas.openxmlformats.org/officeDocument/2006/relationships/tags" Target="../tags/tag69.xml"/><Relationship Id="rId2" Type="http://schemas.openxmlformats.org/officeDocument/2006/relationships/tags" Target="../tags/tag54.xml"/><Relationship Id="rId16" Type="http://schemas.openxmlformats.org/officeDocument/2006/relationships/tags" Target="../tags/tag68.xml"/><Relationship Id="rId20" Type="http://schemas.openxmlformats.org/officeDocument/2006/relationships/image" Target="../media/image23.jpeg"/><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tags" Target="../tags/tag63.xml"/><Relationship Id="rId5" Type="http://schemas.openxmlformats.org/officeDocument/2006/relationships/tags" Target="../tags/tag57.xml"/><Relationship Id="rId15" Type="http://schemas.openxmlformats.org/officeDocument/2006/relationships/tags" Target="../tags/tag67.xml"/><Relationship Id="rId23" Type="http://schemas.openxmlformats.org/officeDocument/2006/relationships/image" Target="../media/image26.png"/><Relationship Id="rId10" Type="http://schemas.openxmlformats.org/officeDocument/2006/relationships/tags" Target="../tags/tag62.xml"/><Relationship Id="rId19" Type="http://schemas.openxmlformats.org/officeDocument/2006/relationships/notesSlide" Target="../notesSlides/notesSlide8.xml"/><Relationship Id="rId4" Type="http://schemas.openxmlformats.org/officeDocument/2006/relationships/tags" Target="../tags/tag56.xml"/><Relationship Id="rId9" Type="http://schemas.openxmlformats.org/officeDocument/2006/relationships/tags" Target="../tags/tag61.xml"/><Relationship Id="rId14" Type="http://schemas.openxmlformats.org/officeDocument/2006/relationships/tags" Target="../tags/tag66.xml"/><Relationship Id="rId22"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tags" Target="../tags/tag77.xml"/><Relationship Id="rId13" Type="http://schemas.openxmlformats.org/officeDocument/2006/relationships/tags" Target="../tags/tag82.xml"/><Relationship Id="rId18" Type="http://schemas.openxmlformats.org/officeDocument/2006/relationships/tags" Target="../tags/tag87.xml"/><Relationship Id="rId26" Type="http://schemas.openxmlformats.org/officeDocument/2006/relationships/tags" Target="../tags/tag95.xml"/><Relationship Id="rId3" Type="http://schemas.openxmlformats.org/officeDocument/2006/relationships/tags" Target="../tags/tag72.xml"/><Relationship Id="rId21" Type="http://schemas.openxmlformats.org/officeDocument/2006/relationships/tags" Target="../tags/tag90.xml"/><Relationship Id="rId7" Type="http://schemas.openxmlformats.org/officeDocument/2006/relationships/tags" Target="../tags/tag76.xml"/><Relationship Id="rId12" Type="http://schemas.openxmlformats.org/officeDocument/2006/relationships/tags" Target="../tags/tag81.xml"/><Relationship Id="rId17" Type="http://schemas.openxmlformats.org/officeDocument/2006/relationships/tags" Target="../tags/tag86.xml"/><Relationship Id="rId25" Type="http://schemas.openxmlformats.org/officeDocument/2006/relationships/tags" Target="../tags/tag94.xml"/><Relationship Id="rId2" Type="http://schemas.openxmlformats.org/officeDocument/2006/relationships/tags" Target="../tags/tag71.xml"/><Relationship Id="rId16" Type="http://schemas.openxmlformats.org/officeDocument/2006/relationships/tags" Target="../tags/tag85.xml"/><Relationship Id="rId20" Type="http://schemas.openxmlformats.org/officeDocument/2006/relationships/tags" Target="../tags/tag89.xml"/><Relationship Id="rId29" Type="http://schemas.openxmlformats.org/officeDocument/2006/relationships/notesSlide" Target="../notesSlides/notesSlide9.xml"/><Relationship Id="rId1" Type="http://schemas.openxmlformats.org/officeDocument/2006/relationships/tags" Target="../tags/tag70.xml"/><Relationship Id="rId6" Type="http://schemas.openxmlformats.org/officeDocument/2006/relationships/tags" Target="../tags/tag75.xml"/><Relationship Id="rId11" Type="http://schemas.openxmlformats.org/officeDocument/2006/relationships/tags" Target="../tags/tag80.xml"/><Relationship Id="rId24" Type="http://schemas.openxmlformats.org/officeDocument/2006/relationships/tags" Target="../tags/tag93.xml"/><Relationship Id="rId5" Type="http://schemas.openxmlformats.org/officeDocument/2006/relationships/tags" Target="../tags/tag74.xml"/><Relationship Id="rId15" Type="http://schemas.openxmlformats.org/officeDocument/2006/relationships/tags" Target="../tags/tag84.xml"/><Relationship Id="rId23" Type="http://schemas.openxmlformats.org/officeDocument/2006/relationships/tags" Target="../tags/tag92.xml"/><Relationship Id="rId28" Type="http://schemas.openxmlformats.org/officeDocument/2006/relationships/slideLayout" Target="../slideLayouts/slideLayout7.xml"/><Relationship Id="rId10" Type="http://schemas.openxmlformats.org/officeDocument/2006/relationships/tags" Target="../tags/tag79.xml"/><Relationship Id="rId19" Type="http://schemas.openxmlformats.org/officeDocument/2006/relationships/tags" Target="../tags/tag88.xml"/><Relationship Id="rId31" Type="http://schemas.openxmlformats.org/officeDocument/2006/relationships/image" Target="../media/image28.png"/><Relationship Id="rId4" Type="http://schemas.openxmlformats.org/officeDocument/2006/relationships/tags" Target="../tags/tag73.xml"/><Relationship Id="rId9" Type="http://schemas.openxmlformats.org/officeDocument/2006/relationships/tags" Target="../tags/tag78.xml"/><Relationship Id="rId14" Type="http://schemas.openxmlformats.org/officeDocument/2006/relationships/tags" Target="../tags/tag83.xml"/><Relationship Id="rId22" Type="http://schemas.openxmlformats.org/officeDocument/2006/relationships/tags" Target="../tags/tag91.xml"/><Relationship Id="rId27" Type="http://schemas.openxmlformats.org/officeDocument/2006/relationships/tags" Target="../tags/tag96.xml"/><Relationship Id="rId30"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Image 12" descr="Une image contenant équipement électronique&#10;&#10;Description générée automatiquement">
            <a:extLst>
              <a:ext uri="{FF2B5EF4-FFF2-40B4-BE49-F238E27FC236}">
                <a16:creationId xmlns:a16="http://schemas.microsoft.com/office/drawing/2014/main" id="{7D36705D-EE71-4B4C-B4C6-A5FCCD937ECA}"/>
              </a:ext>
            </a:extLst>
          </p:cNvPr>
          <p:cNvPicPr>
            <a:picLocks noChangeAspect="1"/>
          </p:cNvPicPr>
          <p:nvPr/>
        </p:nvPicPr>
        <p:blipFill rotWithShape="1">
          <a:blip r:embed="rId5"/>
          <a:srcRect t="7922" b="29868"/>
          <a:stretch/>
        </p:blipFill>
        <p:spPr>
          <a:xfrm>
            <a:off x="-5" y="0"/>
            <a:ext cx="12223901" cy="5069631"/>
          </a:xfrm>
          <a:prstGeom prst="rect">
            <a:avLst/>
          </a:prstGeom>
        </p:spPr>
      </p:pic>
      <p:sp>
        <p:nvSpPr>
          <p:cNvPr id="10" name="Rectangle 9">
            <a:extLst>
              <a:ext uri="{FF2B5EF4-FFF2-40B4-BE49-F238E27FC236}">
                <a16:creationId xmlns:a16="http://schemas.microsoft.com/office/drawing/2014/main" id="{C1585CE3-83BA-D544-89DE-0BE190D1A694}"/>
              </a:ext>
            </a:extLst>
          </p:cNvPr>
          <p:cNvSpPr/>
          <p:nvPr/>
        </p:nvSpPr>
        <p:spPr>
          <a:xfrm>
            <a:off x="-1" y="5082363"/>
            <a:ext cx="12223897" cy="1775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833F0C72-1E53-3242-970A-C7DAD3348149}"/>
              </a:ext>
            </a:extLst>
          </p:cNvPr>
          <p:cNvSpPr/>
          <p:nvPr/>
        </p:nvSpPr>
        <p:spPr>
          <a:xfrm>
            <a:off x="622167" y="5470247"/>
            <a:ext cx="3849625" cy="987137"/>
          </a:xfrm>
          <a:prstGeom prst="rect">
            <a:avLst/>
          </a:prstGeom>
          <a:solidFill>
            <a:schemeClr val="bg1"/>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ln w="76200">
                <a:solidFill>
                  <a:schemeClr val="tx1"/>
                </a:solidFill>
              </a:ln>
            </a:endParaRPr>
          </a:p>
        </p:txBody>
      </p:sp>
      <p:sp>
        <p:nvSpPr>
          <p:cNvPr id="11" name="Rectangle 10">
            <a:extLst>
              <a:ext uri="{FF2B5EF4-FFF2-40B4-BE49-F238E27FC236}">
                <a16:creationId xmlns:a16="http://schemas.microsoft.com/office/drawing/2014/main" id="{600B801A-5F4B-5B43-A341-3ABF5CB14270}"/>
              </a:ext>
            </a:extLst>
          </p:cNvPr>
          <p:cNvSpPr/>
          <p:nvPr/>
        </p:nvSpPr>
        <p:spPr>
          <a:xfrm>
            <a:off x="10706512" y="6343643"/>
            <a:ext cx="934871" cy="230832"/>
          </a:xfrm>
          <a:prstGeom prst="rect">
            <a:avLst/>
          </a:prstGeom>
        </p:spPr>
        <p:txBody>
          <a:bodyPr wrap="none">
            <a:spAutoFit/>
          </a:bodyPr>
          <a:lstStyle/>
          <a:p>
            <a:pPr algn="r"/>
            <a:r>
              <a:rPr lang="fr-CA" sz="900">
                <a:latin typeface="Poppins" pitchFamily="2" charset="77"/>
              </a:rPr>
              <a:t>effenco.com</a:t>
            </a:r>
            <a:endParaRPr lang="fr-CA" sz="900">
              <a:effectLst/>
              <a:latin typeface="Poppins" pitchFamily="2" charset="77"/>
            </a:endParaRPr>
          </a:p>
        </p:txBody>
      </p:sp>
      <p:sp>
        <p:nvSpPr>
          <p:cNvPr id="24" name="ZoneTexte 23">
            <a:extLst>
              <a:ext uri="{FF2B5EF4-FFF2-40B4-BE49-F238E27FC236}">
                <a16:creationId xmlns:a16="http://schemas.microsoft.com/office/drawing/2014/main" id="{260E6079-2D39-1D47-80D4-E4E19D55A749}"/>
              </a:ext>
            </a:extLst>
          </p:cNvPr>
          <p:cNvSpPr txBox="1"/>
          <p:nvPr/>
        </p:nvSpPr>
        <p:spPr>
          <a:xfrm>
            <a:off x="777826" y="5660867"/>
            <a:ext cx="3693966" cy="646331"/>
          </a:xfrm>
          <a:prstGeom prst="rect">
            <a:avLst/>
          </a:prstGeom>
          <a:noFill/>
        </p:spPr>
        <p:txBody>
          <a:bodyPr wrap="square" rtlCol="0">
            <a:spAutoFit/>
          </a:bodyPr>
          <a:lstStyle/>
          <a:p>
            <a:r>
              <a:rPr lang="en-US" sz="1800" b="1">
                <a:solidFill>
                  <a:srgbClr val="000000"/>
                </a:solidFill>
                <a:effectLst/>
                <a:latin typeface="Calibri" panose="020F0502020204030204" pitchFamily="34" charset="0"/>
                <a:ea typeface="Calibri" panose="020F0502020204030204" pitchFamily="34" charset="0"/>
              </a:rPr>
              <a:t>Connectivity and Data at the service of e-mobility manufacturers</a:t>
            </a:r>
            <a:endParaRPr lang="fr-CA" sz="1000" spc="100">
              <a:latin typeface="Poppins" pitchFamily="2" charset="77"/>
              <a:cs typeface="Poppins" pitchFamily="2" charset="77"/>
            </a:endParaRPr>
          </a:p>
        </p:txBody>
      </p:sp>
      <p:pic>
        <p:nvPicPr>
          <p:cNvPr id="7" name="Image 7" descr="Une image contenant texte, signe&#10;&#10;Description générée automatiquement">
            <a:hlinkClick r:id="rId6"/>
            <a:extLst>
              <a:ext uri="{FF2B5EF4-FFF2-40B4-BE49-F238E27FC236}">
                <a16:creationId xmlns:a16="http://schemas.microsoft.com/office/drawing/2014/main" id="{A5EA8903-A70F-48D9-A360-69A2997CFFC2}"/>
              </a:ext>
            </a:extLst>
          </p:cNvPr>
          <p:cNvPicPr>
            <a:picLocks noChangeAspect="1"/>
          </p:cNvPicPr>
          <p:nvPr>
            <p:custDataLst>
              <p:tags r:id="rId1"/>
            </p:custDataLst>
          </p:nvPr>
        </p:nvPicPr>
        <p:blipFill>
          <a:blip r:embed="rId7"/>
          <a:stretch>
            <a:fillRect/>
          </a:stretch>
        </p:blipFill>
        <p:spPr>
          <a:xfrm>
            <a:off x="10691394" y="5470247"/>
            <a:ext cx="878438" cy="878438"/>
          </a:xfrm>
          <a:prstGeom prst="rect">
            <a:avLst/>
          </a:prstGeom>
        </p:spPr>
      </p:pic>
      <p:pic>
        <p:nvPicPr>
          <p:cNvPr id="8" name="Graphique 1">
            <a:hlinkClick r:id="rId8"/>
            <a:extLst>
              <a:ext uri="{FF2B5EF4-FFF2-40B4-BE49-F238E27FC236}">
                <a16:creationId xmlns:a16="http://schemas.microsoft.com/office/drawing/2014/main" id="{B7A9337C-D2A6-4DD1-A7E1-76EB9C38F30D}"/>
              </a:ext>
            </a:extLst>
          </p:cNvPr>
          <p:cNvPicPr>
            <a:picLocks noChangeAspect="1"/>
          </p:cNvPicPr>
          <p:nvPr>
            <p:custDataLst>
              <p:tags r:id="rId2"/>
            </p:custDataLst>
          </p:nvPr>
        </p:nvPicPr>
        <p:blipFill>
          <a:blip r:embed="rId9">
            <a:extLst>
              <a:ext uri="{96DAC541-7B7A-43D3-8B79-37D633B846F1}">
                <asvg:svgBlip xmlns:asvg="http://schemas.microsoft.com/office/drawing/2016/SVG/main" r:embed="rId10"/>
              </a:ext>
            </a:extLst>
          </a:blip>
          <a:stretch>
            <a:fillRect/>
          </a:stretch>
        </p:blipFill>
        <p:spPr>
          <a:xfrm>
            <a:off x="9669662" y="5470248"/>
            <a:ext cx="878438" cy="878438"/>
          </a:xfrm>
          <a:prstGeom prst="rect">
            <a:avLst/>
          </a:prstGeom>
        </p:spPr>
      </p:pic>
    </p:spTree>
    <p:extLst>
      <p:ext uri="{BB962C8B-B14F-4D97-AF65-F5344CB8AC3E}">
        <p14:creationId xmlns:p14="http://schemas.microsoft.com/office/powerpoint/2010/main" val="139473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4B30D0-4030-3B4B-B162-2C79379C959D}"/>
              </a:ext>
            </a:extLst>
          </p:cNvPr>
          <p:cNvSpPr/>
          <p:nvPr>
            <p:custDataLst>
              <p:tags r:id="rId1"/>
            </p:custDataLst>
          </p:nvPr>
        </p:nvSpPr>
        <p:spPr>
          <a:xfrm>
            <a:off x="-2990" y="481503"/>
            <a:ext cx="12194989" cy="80029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15" name="Rectangle 14">
            <a:extLst>
              <a:ext uri="{FF2B5EF4-FFF2-40B4-BE49-F238E27FC236}">
                <a16:creationId xmlns:a16="http://schemas.microsoft.com/office/drawing/2014/main" id="{F6F05AE7-9EBD-6F47-89E7-5DEB96A9B442}"/>
              </a:ext>
            </a:extLst>
          </p:cNvPr>
          <p:cNvSpPr/>
          <p:nvPr>
            <p:custDataLst>
              <p:tags r:id="rId2"/>
            </p:custDataLst>
          </p:nvPr>
        </p:nvSpPr>
        <p:spPr>
          <a:xfrm>
            <a:off x="10353883" y="6530598"/>
            <a:ext cx="1232709" cy="92333"/>
          </a:xfrm>
          <a:prstGeom prst="rect">
            <a:avLst/>
          </a:prstGeom>
        </p:spPr>
        <p:txBody>
          <a:bodyPr wrap="none" lIns="0" tIns="0" rIns="0" bIns="0">
            <a:spAutoFit/>
          </a:bodyPr>
          <a:lstStyle/>
          <a:p>
            <a:pPr algn="r"/>
            <a:r>
              <a:rPr lang="fr-CA" sz="600" i="1" err="1">
                <a:solidFill>
                  <a:schemeClr val="bg2">
                    <a:lumMod val="25000"/>
                  </a:schemeClr>
                </a:solidFill>
                <a:effectLst/>
                <a:latin typeface="Times" pitchFamily="2" charset="0"/>
                <a:cs typeface="Poppins" pitchFamily="2" charset="77"/>
              </a:rPr>
              <a:t>Effenco</a:t>
            </a:r>
            <a:r>
              <a:rPr lang="fr-CA" sz="600" i="1">
                <a:solidFill>
                  <a:schemeClr val="bg2">
                    <a:lumMod val="25000"/>
                  </a:schemeClr>
                </a:solidFill>
                <a:effectLst/>
                <a:latin typeface="Times" pitchFamily="2" charset="0"/>
                <a:cs typeface="Poppins" pitchFamily="2" charset="77"/>
              </a:rPr>
              <a:t> </a:t>
            </a:r>
            <a:r>
              <a:rPr lang="fr-CA" sz="600" i="1" err="1">
                <a:solidFill>
                  <a:schemeClr val="bg2">
                    <a:lumMod val="25000"/>
                  </a:schemeClr>
                </a:solidFill>
                <a:effectLst/>
                <a:latin typeface="Times" pitchFamily="2" charset="0"/>
                <a:cs typeface="Poppins" pitchFamily="2" charset="77"/>
              </a:rPr>
              <a:t>Development</a:t>
            </a:r>
            <a:r>
              <a:rPr lang="fr-CA" sz="600" i="1">
                <a:solidFill>
                  <a:schemeClr val="bg2">
                    <a:lumMod val="25000"/>
                  </a:schemeClr>
                </a:solidFill>
                <a:effectLst/>
                <a:latin typeface="Times" pitchFamily="2" charset="0"/>
                <a:cs typeface="Poppins" pitchFamily="2" charset="77"/>
              </a:rPr>
              <a:t> Inc. / </a:t>
            </a:r>
            <a:r>
              <a:rPr lang="fr-CA" sz="600" i="1" err="1">
                <a:solidFill>
                  <a:schemeClr val="bg2">
                    <a:lumMod val="25000"/>
                  </a:schemeClr>
                </a:solidFill>
                <a:effectLst/>
                <a:latin typeface="Times" pitchFamily="2" charset="0"/>
                <a:cs typeface="Poppins" pitchFamily="2" charset="77"/>
              </a:rPr>
              <a:t>Confidential</a:t>
            </a:r>
            <a:endParaRPr lang="fr-CA" sz="600">
              <a:solidFill>
                <a:schemeClr val="bg2">
                  <a:lumMod val="25000"/>
                </a:schemeClr>
              </a:solidFill>
              <a:effectLst/>
              <a:latin typeface="Times" pitchFamily="2" charset="0"/>
              <a:cs typeface="Poppins" pitchFamily="2" charset="77"/>
            </a:endParaRPr>
          </a:p>
        </p:txBody>
      </p:sp>
      <p:sp>
        <p:nvSpPr>
          <p:cNvPr id="16" name="ZoneTexte 15">
            <a:extLst>
              <a:ext uri="{FF2B5EF4-FFF2-40B4-BE49-F238E27FC236}">
                <a16:creationId xmlns:a16="http://schemas.microsoft.com/office/drawing/2014/main" id="{1DEAF6A7-3FD4-694D-B965-5E66E727260F}"/>
              </a:ext>
            </a:extLst>
          </p:cNvPr>
          <p:cNvSpPr txBox="1"/>
          <p:nvPr>
            <p:custDataLst>
              <p:tags r:id="rId3"/>
            </p:custDataLst>
          </p:nvPr>
        </p:nvSpPr>
        <p:spPr>
          <a:xfrm>
            <a:off x="412372" y="611662"/>
            <a:ext cx="4827597" cy="584775"/>
          </a:xfrm>
          <a:prstGeom prst="rect">
            <a:avLst/>
          </a:prstGeom>
          <a:noFill/>
        </p:spPr>
        <p:txBody>
          <a:bodyPr wrap="square">
            <a:spAutoFit/>
          </a:bodyPr>
          <a:lstStyle/>
          <a:p>
            <a:r>
              <a:rPr lang="en-CA" sz="1400">
                <a:solidFill>
                  <a:srgbClr val="0A96DE"/>
                </a:solidFill>
                <a:latin typeface="Poppins" pitchFamily="2" charset="77"/>
              </a:rPr>
              <a:t>100% Electric Powertrain </a:t>
            </a:r>
            <a:r>
              <a:rPr lang="en-CA" sz="1400">
                <a:solidFill>
                  <a:schemeClr val="bg1"/>
                </a:solidFill>
                <a:latin typeface="Poppins" pitchFamily="2" charset="77"/>
              </a:rPr>
              <a:t>with</a:t>
            </a:r>
          </a:p>
          <a:p>
            <a:r>
              <a:rPr lang="en-CA" b="1">
                <a:solidFill>
                  <a:schemeClr val="bg1"/>
                </a:solidFill>
                <a:latin typeface="Poppins" pitchFamily="2" charset="77"/>
                <a:cs typeface="Poppins" pitchFamily="2" charset="77"/>
              </a:rPr>
              <a:t>Scalable and Adaptable Infrastructure</a:t>
            </a:r>
            <a:endParaRPr lang="en-CA" sz="2000" b="1">
              <a:solidFill>
                <a:schemeClr val="bg1"/>
              </a:solidFill>
              <a:latin typeface="Poppins" pitchFamily="2" charset="77"/>
            </a:endParaRPr>
          </a:p>
        </p:txBody>
      </p:sp>
      <p:grpSp>
        <p:nvGrpSpPr>
          <p:cNvPr id="3" name="Group 2">
            <a:extLst>
              <a:ext uri="{FF2B5EF4-FFF2-40B4-BE49-F238E27FC236}">
                <a16:creationId xmlns:a16="http://schemas.microsoft.com/office/drawing/2014/main" id="{50E7D709-E593-473E-9BAC-DF3CBB135261}"/>
              </a:ext>
            </a:extLst>
          </p:cNvPr>
          <p:cNvGrpSpPr/>
          <p:nvPr/>
        </p:nvGrpSpPr>
        <p:grpSpPr>
          <a:xfrm>
            <a:off x="1259632" y="1473436"/>
            <a:ext cx="8908479" cy="4771904"/>
            <a:chOff x="1259632" y="1102661"/>
            <a:chExt cx="8908479" cy="4771904"/>
          </a:xfrm>
        </p:grpSpPr>
        <p:pic>
          <p:nvPicPr>
            <p:cNvPr id="42" name="Picture 41" descr="A close up of a logo&#10;&#10;Description automatically generated">
              <a:extLst>
                <a:ext uri="{FF2B5EF4-FFF2-40B4-BE49-F238E27FC236}">
                  <a16:creationId xmlns:a16="http://schemas.microsoft.com/office/drawing/2014/main" id="{9178EA54-ED1D-4941-A06B-EB98C9CF78C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385798" y="4674084"/>
              <a:ext cx="599798" cy="599798"/>
            </a:xfrm>
            <a:prstGeom prst="rect">
              <a:avLst/>
            </a:prstGeom>
          </p:spPr>
        </p:pic>
        <p:pic>
          <p:nvPicPr>
            <p:cNvPr id="43" name="Picture 42" descr="A close up of a logo&#10;&#10;Description automatically generated">
              <a:extLst>
                <a:ext uri="{FF2B5EF4-FFF2-40B4-BE49-F238E27FC236}">
                  <a16:creationId xmlns:a16="http://schemas.microsoft.com/office/drawing/2014/main" id="{5A0E90B8-7841-4E8C-A7AC-C9180776234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357323" y="2987432"/>
              <a:ext cx="628273" cy="628273"/>
            </a:xfrm>
            <a:prstGeom prst="rect">
              <a:avLst/>
            </a:prstGeom>
          </p:spPr>
        </p:pic>
        <p:pic>
          <p:nvPicPr>
            <p:cNvPr id="44" name="Picture 43" descr="A close up of a logo&#10;&#10;Description automatically generated">
              <a:extLst>
                <a:ext uri="{FF2B5EF4-FFF2-40B4-BE49-F238E27FC236}">
                  <a16:creationId xmlns:a16="http://schemas.microsoft.com/office/drawing/2014/main" id="{18207B8A-6473-416B-BB7C-8779EDE5ECC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097562" y="1965878"/>
              <a:ext cx="521878" cy="521878"/>
            </a:xfrm>
            <a:prstGeom prst="rect">
              <a:avLst/>
            </a:prstGeom>
          </p:spPr>
        </p:pic>
        <p:sp>
          <p:nvSpPr>
            <p:cNvPr id="48" name="Text Box 4">
              <a:extLst>
                <a:ext uri="{FF2B5EF4-FFF2-40B4-BE49-F238E27FC236}">
                  <a16:creationId xmlns:a16="http://schemas.microsoft.com/office/drawing/2014/main" id="{212FD126-D203-4A6A-8CE0-35C4379F73D5}"/>
                </a:ext>
              </a:extLst>
            </p:cNvPr>
            <p:cNvSpPr txBox="1">
              <a:spLocks noChangeArrowheads="1"/>
            </p:cNvSpPr>
            <p:nvPr>
              <p:custDataLst>
                <p:tags r:id="rId4"/>
              </p:custDataLst>
            </p:nvPr>
          </p:nvSpPr>
          <p:spPr bwMode="auto">
            <a:xfrm>
              <a:off x="6940859" y="2395241"/>
              <a:ext cx="8682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charset="0"/>
                  <a:ea typeface="ＭＳ Ｐゴシック" charset="0"/>
                  <a:cs typeface="ＭＳ Ｐゴシック" charset="0"/>
                </a:defRPr>
              </a:lvl1pPr>
              <a:lvl2pPr marL="257175" indent="-257175"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lnSpc>
                  <a:spcPct val="80000"/>
                </a:lnSpc>
                <a:spcBef>
                  <a:spcPct val="20000"/>
                </a:spcBef>
                <a:spcAft>
                  <a:spcPct val="0"/>
                </a:spcAft>
                <a:buFont typeface="Wingdings" charset="0"/>
                <a:defRPr sz="2400" b="1">
                  <a:solidFill>
                    <a:schemeClr val="tx1"/>
                  </a:solidFill>
                  <a:latin typeface="Arial" charset="0"/>
                  <a:ea typeface="ＭＳ Ｐゴシック" charset="0"/>
                </a:defRPr>
              </a:lvl6pPr>
              <a:lvl7pPr marL="2971800" indent="-228600" eaLnBrk="0" fontAlgn="base" hangingPunct="0">
                <a:lnSpc>
                  <a:spcPct val="80000"/>
                </a:lnSpc>
                <a:spcBef>
                  <a:spcPct val="20000"/>
                </a:spcBef>
                <a:spcAft>
                  <a:spcPct val="0"/>
                </a:spcAft>
                <a:buFont typeface="Wingdings" charset="0"/>
                <a:defRPr sz="2400" b="1">
                  <a:solidFill>
                    <a:schemeClr val="tx1"/>
                  </a:solidFill>
                  <a:latin typeface="Arial" charset="0"/>
                  <a:ea typeface="ＭＳ Ｐゴシック" charset="0"/>
                </a:defRPr>
              </a:lvl7pPr>
              <a:lvl8pPr marL="3429000" indent="-228600" eaLnBrk="0" fontAlgn="base" hangingPunct="0">
                <a:lnSpc>
                  <a:spcPct val="80000"/>
                </a:lnSpc>
                <a:spcBef>
                  <a:spcPct val="20000"/>
                </a:spcBef>
                <a:spcAft>
                  <a:spcPct val="0"/>
                </a:spcAft>
                <a:buFont typeface="Wingdings" charset="0"/>
                <a:defRPr sz="2400" b="1">
                  <a:solidFill>
                    <a:schemeClr val="tx1"/>
                  </a:solidFill>
                  <a:latin typeface="Arial" charset="0"/>
                  <a:ea typeface="ＭＳ Ｐゴシック" charset="0"/>
                </a:defRPr>
              </a:lvl8pPr>
              <a:lvl9pPr marL="3886200" indent="-228600" eaLnBrk="0" fontAlgn="base" hangingPunct="0">
                <a:lnSpc>
                  <a:spcPct val="80000"/>
                </a:lnSpc>
                <a:spcBef>
                  <a:spcPct val="20000"/>
                </a:spcBef>
                <a:spcAft>
                  <a:spcPct val="0"/>
                </a:spcAft>
                <a:buFont typeface="Wingdings" charset="0"/>
                <a:defRPr sz="2400" b="1">
                  <a:solidFill>
                    <a:schemeClr val="tx1"/>
                  </a:solidFill>
                  <a:latin typeface="Arial" charset="0"/>
                  <a:ea typeface="ＭＳ Ｐゴシック" charset="0"/>
                </a:defRPr>
              </a:lvl9pPr>
            </a:lstStyle>
            <a:p>
              <a:pPr marL="0" lvl="1" indent="0" algn="ctr" eaLnBrk="1" hangingPunct="1">
                <a:spcBef>
                  <a:spcPts val="600"/>
                </a:spcBef>
              </a:pPr>
              <a:r>
                <a:rPr lang="en-US" sz="1200" b="0">
                  <a:latin typeface="+mn-lt"/>
                </a:rPr>
                <a:t>Simulation model</a:t>
              </a:r>
              <a:endParaRPr lang="fr-CA" sz="1200">
                <a:latin typeface="+mn-lt"/>
              </a:endParaRPr>
            </a:p>
          </p:txBody>
        </p:sp>
        <p:sp>
          <p:nvSpPr>
            <p:cNvPr id="49" name="Text Box 4">
              <a:extLst>
                <a:ext uri="{FF2B5EF4-FFF2-40B4-BE49-F238E27FC236}">
                  <a16:creationId xmlns:a16="http://schemas.microsoft.com/office/drawing/2014/main" id="{EFBB41A8-EDA5-4CD5-8018-3F352E0057B1}"/>
                </a:ext>
              </a:extLst>
            </p:cNvPr>
            <p:cNvSpPr txBox="1">
              <a:spLocks noChangeArrowheads="1"/>
            </p:cNvSpPr>
            <p:nvPr>
              <p:custDataLst>
                <p:tags r:id="rId5"/>
              </p:custDataLst>
            </p:nvPr>
          </p:nvSpPr>
          <p:spPr bwMode="auto">
            <a:xfrm>
              <a:off x="6018766" y="5334131"/>
              <a:ext cx="135620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charset="0"/>
                  <a:ea typeface="ＭＳ Ｐゴシック" charset="0"/>
                  <a:cs typeface="ＭＳ Ｐゴシック" charset="0"/>
                </a:defRPr>
              </a:lvl1pPr>
              <a:lvl2pPr marL="257175" indent="-257175"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lnSpc>
                  <a:spcPct val="80000"/>
                </a:lnSpc>
                <a:spcBef>
                  <a:spcPct val="20000"/>
                </a:spcBef>
                <a:spcAft>
                  <a:spcPct val="0"/>
                </a:spcAft>
                <a:buFont typeface="Wingdings" charset="0"/>
                <a:defRPr sz="2400" b="1">
                  <a:solidFill>
                    <a:schemeClr val="tx1"/>
                  </a:solidFill>
                  <a:latin typeface="Arial" charset="0"/>
                  <a:ea typeface="ＭＳ Ｐゴシック" charset="0"/>
                </a:defRPr>
              </a:lvl6pPr>
              <a:lvl7pPr marL="2971800" indent="-228600" eaLnBrk="0" fontAlgn="base" hangingPunct="0">
                <a:lnSpc>
                  <a:spcPct val="80000"/>
                </a:lnSpc>
                <a:spcBef>
                  <a:spcPct val="20000"/>
                </a:spcBef>
                <a:spcAft>
                  <a:spcPct val="0"/>
                </a:spcAft>
                <a:buFont typeface="Wingdings" charset="0"/>
                <a:defRPr sz="2400" b="1">
                  <a:solidFill>
                    <a:schemeClr val="tx1"/>
                  </a:solidFill>
                  <a:latin typeface="Arial" charset="0"/>
                  <a:ea typeface="ＭＳ Ｐゴシック" charset="0"/>
                </a:defRPr>
              </a:lvl7pPr>
              <a:lvl8pPr marL="3429000" indent="-228600" eaLnBrk="0" fontAlgn="base" hangingPunct="0">
                <a:lnSpc>
                  <a:spcPct val="80000"/>
                </a:lnSpc>
                <a:spcBef>
                  <a:spcPct val="20000"/>
                </a:spcBef>
                <a:spcAft>
                  <a:spcPct val="0"/>
                </a:spcAft>
                <a:buFont typeface="Wingdings" charset="0"/>
                <a:defRPr sz="2400" b="1">
                  <a:solidFill>
                    <a:schemeClr val="tx1"/>
                  </a:solidFill>
                  <a:latin typeface="Arial" charset="0"/>
                  <a:ea typeface="ＭＳ Ｐゴシック" charset="0"/>
                </a:defRPr>
              </a:lvl8pPr>
              <a:lvl9pPr marL="3886200" indent="-228600" eaLnBrk="0" fontAlgn="base" hangingPunct="0">
                <a:lnSpc>
                  <a:spcPct val="80000"/>
                </a:lnSpc>
                <a:spcBef>
                  <a:spcPct val="20000"/>
                </a:spcBef>
                <a:spcAft>
                  <a:spcPct val="0"/>
                </a:spcAft>
                <a:buFont typeface="Wingdings" charset="0"/>
                <a:defRPr sz="2400" b="1">
                  <a:solidFill>
                    <a:schemeClr val="tx1"/>
                  </a:solidFill>
                  <a:latin typeface="Arial" charset="0"/>
                  <a:ea typeface="ＭＳ Ｐゴシック" charset="0"/>
                </a:defRPr>
              </a:lvl9pPr>
            </a:lstStyle>
            <a:p>
              <a:pPr marL="0" lvl="1" indent="0" algn="ctr" eaLnBrk="1" hangingPunct="1">
                <a:spcBef>
                  <a:spcPts val="600"/>
                </a:spcBef>
              </a:pPr>
              <a:r>
                <a:rPr lang="en-US" sz="1200" b="0">
                  <a:latin typeface="+mn-lt"/>
                </a:rPr>
                <a:t>Result report</a:t>
              </a:r>
              <a:endParaRPr lang="fr-CA" sz="1200">
                <a:latin typeface="+mn-lt"/>
              </a:endParaRPr>
            </a:p>
          </p:txBody>
        </p:sp>
        <p:pic>
          <p:nvPicPr>
            <p:cNvPr id="50" name="Picture 49" descr="A close up of a logo&#10;&#10;Description automatically generated">
              <a:extLst>
                <a:ext uri="{FF2B5EF4-FFF2-40B4-BE49-F238E27FC236}">
                  <a16:creationId xmlns:a16="http://schemas.microsoft.com/office/drawing/2014/main" id="{6BC166ED-D6F6-4E40-98B1-D94F8D04D8C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070126" y="2932092"/>
              <a:ext cx="304844" cy="304844"/>
            </a:xfrm>
            <a:prstGeom prst="rect">
              <a:avLst/>
            </a:prstGeom>
          </p:spPr>
        </p:pic>
        <p:pic>
          <p:nvPicPr>
            <p:cNvPr id="51" name="Picture 50" descr="A close up of a logo&#10;&#10;Description automatically generated">
              <a:extLst>
                <a:ext uri="{FF2B5EF4-FFF2-40B4-BE49-F238E27FC236}">
                  <a16:creationId xmlns:a16="http://schemas.microsoft.com/office/drawing/2014/main" id="{DB3C61C1-C030-44F9-9EDB-DC51858EB07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0800000">
              <a:off x="6636015" y="2523642"/>
              <a:ext cx="304844" cy="304844"/>
            </a:xfrm>
            <a:prstGeom prst="rect">
              <a:avLst/>
            </a:prstGeom>
          </p:spPr>
        </p:pic>
        <p:sp>
          <p:nvSpPr>
            <p:cNvPr id="52" name="Text Box 4">
              <a:extLst>
                <a:ext uri="{FF2B5EF4-FFF2-40B4-BE49-F238E27FC236}">
                  <a16:creationId xmlns:a16="http://schemas.microsoft.com/office/drawing/2014/main" id="{D88E1FB8-8E2E-4323-980A-30135DB30D64}"/>
                </a:ext>
              </a:extLst>
            </p:cNvPr>
            <p:cNvSpPr txBox="1">
              <a:spLocks noChangeArrowheads="1"/>
            </p:cNvSpPr>
            <p:nvPr>
              <p:custDataLst>
                <p:tags r:id="rId6"/>
              </p:custDataLst>
            </p:nvPr>
          </p:nvSpPr>
          <p:spPr bwMode="auto">
            <a:xfrm>
              <a:off x="6147801" y="3528193"/>
              <a:ext cx="1093656" cy="53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charset="0"/>
                  <a:ea typeface="ＭＳ Ｐゴシック" charset="0"/>
                  <a:cs typeface="ＭＳ Ｐゴシック" charset="0"/>
                </a:defRPr>
              </a:lvl1pPr>
              <a:lvl2pPr marL="257175" indent="-257175"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lnSpc>
                  <a:spcPct val="80000"/>
                </a:lnSpc>
                <a:spcBef>
                  <a:spcPct val="20000"/>
                </a:spcBef>
                <a:spcAft>
                  <a:spcPct val="0"/>
                </a:spcAft>
                <a:buFont typeface="Wingdings" charset="0"/>
                <a:defRPr sz="2400" b="1">
                  <a:solidFill>
                    <a:schemeClr val="tx1"/>
                  </a:solidFill>
                  <a:latin typeface="Arial" charset="0"/>
                  <a:ea typeface="ＭＳ Ｐゴシック" charset="0"/>
                </a:defRPr>
              </a:lvl6pPr>
              <a:lvl7pPr marL="2971800" indent="-228600" eaLnBrk="0" fontAlgn="base" hangingPunct="0">
                <a:lnSpc>
                  <a:spcPct val="80000"/>
                </a:lnSpc>
                <a:spcBef>
                  <a:spcPct val="20000"/>
                </a:spcBef>
                <a:spcAft>
                  <a:spcPct val="0"/>
                </a:spcAft>
                <a:buFont typeface="Wingdings" charset="0"/>
                <a:defRPr sz="2400" b="1">
                  <a:solidFill>
                    <a:schemeClr val="tx1"/>
                  </a:solidFill>
                  <a:latin typeface="Arial" charset="0"/>
                  <a:ea typeface="ＭＳ Ｐゴシック" charset="0"/>
                </a:defRPr>
              </a:lvl7pPr>
              <a:lvl8pPr marL="3429000" indent="-228600" eaLnBrk="0" fontAlgn="base" hangingPunct="0">
                <a:lnSpc>
                  <a:spcPct val="80000"/>
                </a:lnSpc>
                <a:spcBef>
                  <a:spcPct val="20000"/>
                </a:spcBef>
                <a:spcAft>
                  <a:spcPct val="0"/>
                </a:spcAft>
                <a:buFont typeface="Wingdings" charset="0"/>
                <a:defRPr sz="2400" b="1">
                  <a:solidFill>
                    <a:schemeClr val="tx1"/>
                  </a:solidFill>
                  <a:latin typeface="Arial" charset="0"/>
                  <a:ea typeface="ＭＳ Ｐゴシック" charset="0"/>
                </a:defRPr>
              </a:lvl8pPr>
              <a:lvl9pPr marL="3886200" indent="-228600" eaLnBrk="0" fontAlgn="base" hangingPunct="0">
                <a:lnSpc>
                  <a:spcPct val="80000"/>
                </a:lnSpc>
                <a:spcBef>
                  <a:spcPct val="20000"/>
                </a:spcBef>
                <a:spcAft>
                  <a:spcPct val="0"/>
                </a:spcAft>
                <a:buFont typeface="Wingdings" charset="0"/>
                <a:defRPr sz="2400" b="1">
                  <a:solidFill>
                    <a:schemeClr val="tx1"/>
                  </a:solidFill>
                  <a:latin typeface="Arial" charset="0"/>
                  <a:ea typeface="ＭＳ Ｐゴシック" charset="0"/>
                </a:defRPr>
              </a:lvl9pPr>
            </a:lstStyle>
            <a:p>
              <a:pPr marL="0" lvl="1" indent="0" algn="ctr" eaLnBrk="1" hangingPunct="1">
                <a:spcBef>
                  <a:spcPts val="600"/>
                </a:spcBef>
              </a:pPr>
              <a:r>
                <a:rPr lang="en-US" sz="1200">
                  <a:latin typeface="+mn-lt"/>
                </a:rPr>
                <a:t>Optimization</a:t>
              </a:r>
            </a:p>
            <a:p>
              <a:pPr marL="0" lvl="1" indent="0" algn="ctr" eaLnBrk="1" hangingPunct="1">
                <a:spcBef>
                  <a:spcPts val="600"/>
                </a:spcBef>
              </a:pPr>
              <a:r>
                <a:rPr lang="en-US" sz="1200">
                  <a:latin typeface="+mn-lt"/>
                </a:rPr>
                <a:t>Algorithm</a:t>
              </a:r>
              <a:endParaRPr lang="fr-CA" sz="1200">
                <a:latin typeface="+mn-lt"/>
              </a:endParaRPr>
            </a:p>
          </p:txBody>
        </p:sp>
        <p:pic>
          <p:nvPicPr>
            <p:cNvPr id="53" name="Picture 52" descr="A close up of a logo&#10;&#10;Description automatically generated">
              <a:extLst>
                <a:ext uri="{FF2B5EF4-FFF2-40B4-BE49-F238E27FC236}">
                  <a16:creationId xmlns:a16="http://schemas.microsoft.com/office/drawing/2014/main" id="{823C159C-C2A8-4757-82F3-8BB6E28039C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963694" y="3748177"/>
              <a:ext cx="450573" cy="450573"/>
            </a:xfrm>
            <a:prstGeom prst="rect">
              <a:avLst/>
            </a:prstGeom>
          </p:spPr>
        </p:pic>
        <p:pic>
          <p:nvPicPr>
            <p:cNvPr id="54" name="Picture 53" descr="A close up of a logo&#10;&#10;Description automatically generated">
              <a:extLst>
                <a:ext uri="{FF2B5EF4-FFF2-40B4-BE49-F238E27FC236}">
                  <a16:creationId xmlns:a16="http://schemas.microsoft.com/office/drawing/2014/main" id="{1B95CE95-D9B7-4094-8E4F-571CBFCC27A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10800000" flipV="1">
              <a:off x="6759801" y="1513024"/>
              <a:ext cx="362115" cy="384826"/>
            </a:xfrm>
            <a:prstGeom prst="rect">
              <a:avLst/>
            </a:prstGeom>
          </p:spPr>
        </p:pic>
        <p:pic>
          <p:nvPicPr>
            <p:cNvPr id="55" name="Picture 54" descr="A close up of a logo&#10;&#10;Description automatically generated">
              <a:extLst>
                <a:ext uri="{FF2B5EF4-FFF2-40B4-BE49-F238E27FC236}">
                  <a16:creationId xmlns:a16="http://schemas.microsoft.com/office/drawing/2014/main" id="{224CA47C-AAFD-428E-BFBC-F2ADA1D4F25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6200000">
              <a:off x="7187088" y="1712468"/>
              <a:ext cx="227747" cy="227747"/>
            </a:xfrm>
            <a:prstGeom prst="rect">
              <a:avLst/>
            </a:prstGeom>
          </p:spPr>
        </p:pic>
        <p:sp>
          <p:nvSpPr>
            <p:cNvPr id="56" name="Text Box 4">
              <a:extLst>
                <a:ext uri="{FF2B5EF4-FFF2-40B4-BE49-F238E27FC236}">
                  <a16:creationId xmlns:a16="http://schemas.microsoft.com/office/drawing/2014/main" id="{2A60A81F-E58D-4B79-B9AE-23F9116DA400}"/>
                </a:ext>
              </a:extLst>
            </p:cNvPr>
            <p:cNvSpPr txBox="1">
              <a:spLocks noChangeArrowheads="1"/>
            </p:cNvSpPr>
            <p:nvPr>
              <p:custDataLst>
                <p:tags r:id="rId7"/>
              </p:custDataLst>
            </p:nvPr>
          </p:nvSpPr>
          <p:spPr bwMode="auto">
            <a:xfrm>
              <a:off x="6461779" y="1102661"/>
              <a:ext cx="8925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charset="0"/>
                  <a:ea typeface="ＭＳ Ｐゴシック" charset="0"/>
                  <a:cs typeface="ＭＳ Ｐゴシック" charset="0"/>
                </a:defRPr>
              </a:lvl1pPr>
              <a:lvl2pPr marL="257175" indent="-257175"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lnSpc>
                  <a:spcPct val="80000"/>
                </a:lnSpc>
                <a:spcBef>
                  <a:spcPct val="20000"/>
                </a:spcBef>
                <a:spcAft>
                  <a:spcPct val="0"/>
                </a:spcAft>
                <a:buFont typeface="Wingdings" charset="0"/>
                <a:defRPr sz="2400" b="1">
                  <a:solidFill>
                    <a:schemeClr val="tx1"/>
                  </a:solidFill>
                  <a:latin typeface="Arial" charset="0"/>
                  <a:ea typeface="ＭＳ Ｐゴシック" charset="0"/>
                </a:defRPr>
              </a:lvl6pPr>
              <a:lvl7pPr marL="2971800" indent="-228600" eaLnBrk="0" fontAlgn="base" hangingPunct="0">
                <a:lnSpc>
                  <a:spcPct val="80000"/>
                </a:lnSpc>
                <a:spcBef>
                  <a:spcPct val="20000"/>
                </a:spcBef>
                <a:spcAft>
                  <a:spcPct val="0"/>
                </a:spcAft>
                <a:buFont typeface="Wingdings" charset="0"/>
                <a:defRPr sz="2400" b="1">
                  <a:solidFill>
                    <a:schemeClr val="tx1"/>
                  </a:solidFill>
                  <a:latin typeface="Arial" charset="0"/>
                  <a:ea typeface="ＭＳ Ｐゴシック" charset="0"/>
                </a:defRPr>
              </a:lvl7pPr>
              <a:lvl8pPr marL="3429000" indent="-228600" eaLnBrk="0" fontAlgn="base" hangingPunct="0">
                <a:lnSpc>
                  <a:spcPct val="80000"/>
                </a:lnSpc>
                <a:spcBef>
                  <a:spcPct val="20000"/>
                </a:spcBef>
                <a:spcAft>
                  <a:spcPct val="0"/>
                </a:spcAft>
                <a:buFont typeface="Wingdings" charset="0"/>
                <a:defRPr sz="2400" b="1">
                  <a:solidFill>
                    <a:schemeClr val="tx1"/>
                  </a:solidFill>
                  <a:latin typeface="Arial" charset="0"/>
                  <a:ea typeface="ＭＳ Ｐゴシック" charset="0"/>
                </a:defRPr>
              </a:lvl8pPr>
              <a:lvl9pPr marL="3886200" indent="-228600" eaLnBrk="0" fontAlgn="base" hangingPunct="0">
                <a:lnSpc>
                  <a:spcPct val="80000"/>
                </a:lnSpc>
                <a:spcBef>
                  <a:spcPct val="20000"/>
                </a:spcBef>
                <a:spcAft>
                  <a:spcPct val="0"/>
                </a:spcAft>
                <a:buFont typeface="Wingdings" charset="0"/>
                <a:defRPr sz="2400" b="1">
                  <a:solidFill>
                    <a:schemeClr val="tx1"/>
                  </a:solidFill>
                  <a:latin typeface="Arial" charset="0"/>
                  <a:ea typeface="ＭＳ Ｐゴシック" charset="0"/>
                </a:defRPr>
              </a:lvl9pPr>
            </a:lstStyle>
            <a:p>
              <a:pPr marL="0" lvl="1" indent="0" algn="ctr" eaLnBrk="1" hangingPunct="1">
                <a:spcBef>
                  <a:spcPts val="600"/>
                </a:spcBef>
              </a:pPr>
              <a:r>
                <a:rPr lang="en-US" sz="1200" b="0">
                  <a:latin typeface="+mn-lt"/>
                </a:rPr>
                <a:t>Model refinement</a:t>
              </a:r>
              <a:endParaRPr lang="fr-CA" sz="1200">
                <a:latin typeface="+mn-lt"/>
              </a:endParaRPr>
            </a:p>
          </p:txBody>
        </p:sp>
        <p:sp>
          <p:nvSpPr>
            <p:cNvPr id="57" name="Text Box 4">
              <a:extLst>
                <a:ext uri="{FF2B5EF4-FFF2-40B4-BE49-F238E27FC236}">
                  <a16:creationId xmlns:a16="http://schemas.microsoft.com/office/drawing/2014/main" id="{74C71589-4C58-4580-A6CC-1E35E6DC3703}"/>
                </a:ext>
              </a:extLst>
            </p:cNvPr>
            <p:cNvSpPr txBox="1">
              <a:spLocks noChangeArrowheads="1"/>
            </p:cNvSpPr>
            <p:nvPr>
              <p:custDataLst>
                <p:tags r:id="rId8"/>
              </p:custDataLst>
            </p:nvPr>
          </p:nvSpPr>
          <p:spPr bwMode="auto">
            <a:xfrm>
              <a:off x="3213533" y="3205019"/>
              <a:ext cx="1344670" cy="211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charset="0"/>
                  <a:ea typeface="ＭＳ Ｐゴシック" charset="0"/>
                  <a:cs typeface="ＭＳ Ｐゴシック" charset="0"/>
                </a:defRPr>
              </a:lvl1pPr>
              <a:lvl2pPr marL="257175" indent="-257175"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lnSpc>
                  <a:spcPct val="80000"/>
                </a:lnSpc>
                <a:spcBef>
                  <a:spcPct val="20000"/>
                </a:spcBef>
                <a:spcAft>
                  <a:spcPct val="0"/>
                </a:spcAft>
                <a:buFont typeface="Wingdings" charset="0"/>
                <a:defRPr sz="2400" b="1">
                  <a:solidFill>
                    <a:schemeClr val="tx1"/>
                  </a:solidFill>
                  <a:latin typeface="Arial" charset="0"/>
                  <a:ea typeface="ＭＳ Ｐゴシック" charset="0"/>
                </a:defRPr>
              </a:lvl6pPr>
              <a:lvl7pPr marL="2971800" indent="-228600" eaLnBrk="0" fontAlgn="base" hangingPunct="0">
                <a:lnSpc>
                  <a:spcPct val="80000"/>
                </a:lnSpc>
                <a:spcBef>
                  <a:spcPct val="20000"/>
                </a:spcBef>
                <a:spcAft>
                  <a:spcPct val="0"/>
                </a:spcAft>
                <a:buFont typeface="Wingdings" charset="0"/>
                <a:defRPr sz="2400" b="1">
                  <a:solidFill>
                    <a:schemeClr val="tx1"/>
                  </a:solidFill>
                  <a:latin typeface="Arial" charset="0"/>
                  <a:ea typeface="ＭＳ Ｐゴシック" charset="0"/>
                </a:defRPr>
              </a:lvl7pPr>
              <a:lvl8pPr marL="3429000" indent="-228600" eaLnBrk="0" fontAlgn="base" hangingPunct="0">
                <a:lnSpc>
                  <a:spcPct val="80000"/>
                </a:lnSpc>
                <a:spcBef>
                  <a:spcPct val="20000"/>
                </a:spcBef>
                <a:spcAft>
                  <a:spcPct val="0"/>
                </a:spcAft>
                <a:buFont typeface="Wingdings" charset="0"/>
                <a:defRPr sz="2400" b="1">
                  <a:solidFill>
                    <a:schemeClr val="tx1"/>
                  </a:solidFill>
                  <a:latin typeface="Arial" charset="0"/>
                  <a:ea typeface="ＭＳ Ｐゴシック" charset="0"/>
                </a:defRPr>
              </a:lvl8pPr>
              <a:lvl9pPr marL="3886200" indent="-228600" eaLnBrk="0" fontAlgn="base" hangingPunct="0">
                <a:lnSpc>
                  <a:spcPct val="80000"/>
                </a:lnSpc>
                <a:spcBef>
                  <a:spcPct val="20000"/>
                </a:spcBef>
                <a:spcAft>
                  <a:spcPct val="0"/>
                </a:spcAft>
                <a:buFont typeface="Wingdings" charset="0"/>
                <a:defRPr sz="2400" b="1">
                  <a:solidFill>
                    <a:schemeClr val="tx1"/>
                  </a:solidFill>
                  <a:latin typeface="Arial" charset="0"/>
                  <a:ea typeface="ＭＳ Ｐゴシック" charset="0"/>
                </a:defRPr>
              </a:lvl9pPr>
            </a:lstStyle>
            <a:p>
              <a:pPr marL="0" lvl="1" indent="0" eaLnBrk="1" hangingPunct="1">
                <a:lnSpc>
                  <a:spcPct val="150000"/>
                </a:lnSpc>
                <a:spcBef>
                  <a:spcPts val="600"/>
                </a:spcBef>
              </a:pPr>
              <a:r>
                <a:rPr lang="en-US" sz="1200" b="0">
                  <a:latin typeface="+mn-lt"/>
                </a:rPr>
                <a:t>Position</a:t>
              </a:r>
            </a:p>
            <a:p>
              <a:pPr marL="0" lvl="1" indent="0" eaLnBrk="1" hangingPunct="1">
                <a:lnSpc>
                  <a:spcPct val="150000"/>
                </a:lnSpc>
                <a:spcBef>
                  <a:spcPts val="600"/>
                </a:spcBef>
              </a:pPr>
              <a:r>
                <a:rPr lang="en-US" sz="1200" b="0">
                  <a:latin typeface="+mn-lt"/>
                </a:rPr>
                <a:t>Speed</a:t>
              </a:r>
            </a:p>
            <a:p>
              <a:pPr marL="0" lvl="1" indent="0" eaLnBrk="1" hangingPunct="1">
                <a:lnSpc>
                  <a:spcPct val="150000"/>
                </a:lnSpc>
                <a:spcBef>
                  <a:spcPts val="600"/>
                </a:spcBef>
              </a:pPr>
              <a:r>
                <a:rPr lang="en-US" sz="1200" b="0">
                  <a:latin typeface="+mn-lt"/>
                </a:rPr>
                <a:t>Fuel rate</a:t>
              </a:r>
            </a:p>
            <a:p>
              <a:pPr marL="0" lvl="1" indent="0" eaLnBrk="1" hangingPunct="1">
                <a:lnSpc>
                  <a:spcPct val="150000"/>
                </a:lnSpc>
                <a:spcBef>
                  <a:spcPts val="600"/>
                </a:spcBef>
              </a:pPr>
              <a:r>
                <a:rPr lang="en-US" sz="1200" b="0">
                  <a:latin typeface="+mn-lt"/>
                </a:rPr>
                <a:t>Driver inputs</a:t>
              </a:r>
            </a:p>
            <a:p>
              <a:pPr marL="0" lvl="1" indent="0" eaLnBrk="1" hangingPunct="1">
                <a:lnSpc>
                  <a:spcPct val="150000"/>
                </a:lnSpc>
                <a:spcBef>
                  <a:spcPts val="600"/>
                </a:spcBef>
              </a:pPr>
              <a:r>
                <a:rPr lang="en-US" sz="1200" b="0">
                  <a:latin typeface="+mn-lt"/>
                </a:rPr>
                <a:t>State of charge</a:t>
              </a:r>
            </a:p>
            <a:p>
              <a:pPr marL="0" lvl="1" indent="0" eaLnBrk="1" hangingPunct="1">
                <a:lnSpc>
                  <a:spcPct val="150000"/>
                </a:lnSpc>
                <a:spcBef>
                  <a:spcPts val="600"/>
                </a:spcBef>
              </a:pPr>
              <a:r>
                <a:rPr lang="en-US" sz="1200" b="0" err="1">
                  <a:latin typeface="+mn-lt"/>
                </a:rPr>
                <a:t>Hybridisation</a:t>
              </a:r>
              <a:r>
                <a:rPr lang="en-US" sz="1200" b="0">
                  <a:latin typeface="+mn-lt"/>
                </a:rPr>
                <a:t> level</a:t>
              </a:r>
              <a:endParaRPr lang="fr-CA" sz="1200">
                <a:latin typeface="+mn-lt"/>
              </a:endParaRPr>
            </a:p>
          </p:txBody>
        </p:sp>
        <p:sp>
          <p:nvSpPr>
            <p:cNvPr id="58" name="Text Box 4">
              <a:extLst>
                <a:ext uri="{FF2B5EF4-FFF2-40B4-BE49-F238E27FC236}">
                  <a16:creationId xmlns:a16="http://schemas.microsoft.com/office/drawing/2014/main" id="{6EE69674-D133-4EEF-BF27-069D6BEBEEB8}"/>
                </a:ext>
              </a:extLst>
            </p:cNvPr>
            <p:cNvSpPr txBox="1">
              <a:spLocks noChangeArrowheads="1"/>
            </p:cNvSpPr>
            <p:nvPr>
              <p:custDataLst>
                <p:tags r:id="rId9"/>
              </p:custDataLst>
            </p:nvPr>
          </p:nvSpPr>
          <p:spPr bwMode="auto">
            <a:xfrm>
              <a:off x="7787079" y="4115009"/>
              <a:ext cx="2381032" cy="1756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charset="0"/>
                  <a:ea typeface="ＭＳ Ｐゴシック" charset="0"/>
                  <a:cs typeface="ＭＳ Ｐゴシック" charset="0"/>
                </a:defRPr>
              </a:lvl1pPr>
              <a:lvl2pPr marL="257175" indent="-257175"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lnSpc>
                  <a:spcPct val="80000"/>
                </a:lnSpc>
                <a:spcBef>
                  <a:spcPct val="20000"/>
                </a:spcBef>
                <a:spcAft>
                  <a:spcPct val="0"/>
                </a:spcAft>
                <a:buFont typeface="Wingdings" charset="0"/>
                <a:defRPr sz="2400" b="1">
                  <a:solidFill>
                    <a:schemeClr val="tx1"/>
                  </a:solidFill>
                  <a:latin typeface="Arial" charset="0"/>
                  <a:ea typeface="ＭＳ Ｐゴシック" charset="0"/>
                </a:defRPr>
              </a:lvl6pPr>
              <a:lvl7pPr marL="2971800" indent="-228600" eaLnBrk="0" fontAlgn="base" hangingPunct="0">
                <a:lnSpc>
                  <a:spcPct val="80000"/>
                </a:lnSpc>
                <a:spcBef>
                  <a:spcPct val="20000"/>
                </a:spcBef>
                <a:spcAft>
                  <a:spcPct val="0"/>
                </a:spcAft>
                <a:buFont typeface="Wingdings" charset="0"/>
                <a:defRPr sz="2400" b="1">
                  <a:solidFill>
                    <a:schemeClr val="tx1"/>
                  </a:solidFill>
                  <a:latin typeface="Arial" charset="0"/>
                  <a:ea typeface="ＭＳ Ｐゴシック" charset="0"/>
                </a:defRPr>
              </a:lvl7pPr>
              <a:lvl8pPr marL="3429000" indent="-228600" eaLnBrk="0" fontAlgn="base" hangingPunct="0">
                <a:lnSpc>
                  <a:spcPct val="80000"/>
                </a:lnSpc>
                <a:spcBef>
                  <a:spcPct val="20000"/>
                </a:spcBef>
                <a:spcAft>
                  <a:spcPct val="0"/>
                </a:spcAft>
                <a:buFont typeface="Wingdings" charset="0"/>
                <a:defRPr sz="2400" b="1">
                  <a:solidFill>
                    <a:schemeClr val="tx1"/>
                  </a:solidFill>
                  <a:latin typeface="Arial" charset="0"/>
                  <a:ea typeface="ＭＳ Ｐゴシック" charset="0"/>
                </a:defRPr>
              </a:lvl8pPr>
              <a:lvl9pPr marL="3886200" indent="-228600" eaLnBrk="0" fontAlgn="base" hangingPunct="0">
                <a:lnSpc>
                  <a:spcPct val="80000"/>
                </a:lnSpc>
                <a:spcBef>
                  <a:spcPct val="20000"/>
                </a:spcBef>
                <a:spcAft>
                  <a:spcPct val="0"/>
                </a:spcAft>
                <a:buFont typeface="Wingdings" charset="0"/>
                <a:defRPr sz="2400" b="1">
                  <a:solidFill>
                    <a:schemeClr val="tx1"/>
                  </a:solidFill>
                  <a:latin typeface="Arial" charset="0"/>
                  <a:ea typeface="ＭＳ Ｐゴシック" charset="0"/>
                </a:defRPr>
              </a:lvl9pPr>
            </a:lstStyle>
            <a:p>
              <a:pPr marL="0" lvl="1" indent="0" eaLnBrk="1" hangingPunct="1">
                <a:lnSpc>
                  <a:spcPct val="150000"/>
                </a:lnSpc>
                <a:spcBef>
                  <a:spcPts val="600"/>
                </a:spcBef>
              </a:pPr>
              <a:r>
                <a:rPr lang="en-US" sz="1200" b="0">
                  <a:latin typeface="+mn-lt"/>
                </a:rPr>
                <a:t>Heat Map</a:t>
              </a:r>
            </a:p>
            <a:p>
              <a:pPr marL="0" lvl="1" indent="0" eaLnBrk="1" hangingPunct="1">
                <a:lnSpc>
                  <a:spcPct val="150000"/>
                </a:lnSpc>
                <a:spcBef>
                  <a:spcPts val="600"/>
                </a:spcBef>
              </a:pPr>
              <a:r>
                <a:rPr lang="en-US" sz="1200" b="0">
                  <a:latin typeface="+mn-lt"/>
                </a:rPr>
                <a:t>Optimized charging point location</a:t>
              </a:r>
            </a:p>
            <a:p>
              <a:pPr marL="0" lvl="1" indent="0" eaLnBrk="1" hangingPunct="1">
                <a:lnSpc>
                  <a:spcPct val="150000"/>
                </a:lnSpc>
                <a:spcBef>
                  <a:spcPts val="600"/>
                </a:spcBef>
              </a:pPr>
              <a:r>
                <a:rPr lang="en-US" sz="1200" b="0">
                  <a:latin typeface="+mn-lt"/>
                </a:rPr>
                <a:t>Optimized Electric powertrain size</a:t>
              </a:r>
            </a:p>
            <a:p>
              <a:pPr marL="0" lvl="1" indent="0" eaLnBrk="1" hangingPunct="1">
                <a:lnSpc>
                  <a:spcPct val="150000"/>
                </a:lnSpc>
                <a:spcBef>
                  <a:spcPts val="600"/>
                </a:spcBef>
              </a:pPr>
              <a:r>
                <a:rPr lang="en-US" sz="1200" b="0">
                  <a:latin typeface="+mn-lt"/>
                </a:rPr>
                <a:t>Performances predictions</a:t>
              </a:r>
            </a:p>
            <a:p>
              <a:pPr marL="0" lvl="1" indent="0" eaLnBrk="1" hangingPunct="1">
                <a:lnSpc>
                  <a:spcPct val="150000"/>
                </a:lnSpc>
                <a:spcBef>
                  <a:spcPts val="600"/>
                </a:spcBef>
              </a:pPr>
              <a:r>
                <a:rPr lang="en-US" sz="1200" b="0">
                  <a:latin typeface="+mn-lt"/>
                </a:rPr>
                <a:t>Performances results</a:t>
              </a:r>
              <a:endParaRPr lang="fr-CA" sz="1200">
                <a:latin typeface="+mn-lt"/>
              </a:endParaRPr>
            </a:p>
          </p:txBody>
        </p:sp>
        <p:sp>
          <p:nvSpPr>
            <p:cNvPr id="59" name="Right Brace 58">
              <a:extLst>
                <a:ext uri="{FF2B5EF4-FFF2-40B4-BE49-F238E27FC236}">
                  <a16:creationId xmlns:a16="http://schemas.microsoft.com/office/drawing/2014/main" id="{D64B9A96-9F8C-4BDF-981B-879AD10A0113}"/>
                </a:ext>
              </a:extLst>
            </p:cNvPr>
            <p:cNvSpPr/>
            <p:nvPr/>
          </p:nvSpPr>
          <p:spPr>
            <a:xfrm rot="10800000" flipH="1">
              <a:off x="4564253" y="3259246"/>
              <a:ext cx="133256" cy="201463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pic>
          <p:nvPicPr>
            <p:cNvPr id="60" name="Picture 59">
              <a:extLst>
                <a:ext uri="{FF2B5EF4-FFF2-40B4-BE49-F238E27FC236}">
                  <a16:creationId xmlns:a16="http://schemas.microsoft.com/office/drawing/2014/main" id="{B437B9C4-6FB7-4064-B693-DD5884B470D4}"/>
                </a:ext>
              </a:extLst>
            </p:cNvPr>
            <p:cNvPicPr>
              <a:picLocks noChangeAspect="1"/>
            </p:cNvPicPr>
            <p:nvPr/>
          </p:nvPicPr>
          <p:blipFill>
            <a:blip r:embed="rId22"/>
            <a:stretch>
              <a:fillRect/>
            </a:stretch>
          </p:blipFill>
          <p:spPr>
            <a:xfrm>
              <a:off x="3609757" y="2250326"/>
              <a:ext cx="900731" cy="689273"/>
            </a:xfrm>
            <a:prstGeom prst="rect">
              <a:avLst/>
            </a:prstGeom>
          </p:spPr>
        </p:pic>
        <p:pic>
          <p:nvPicPr>
            <p:cNvPr id="61" name="Graphic 60">
              <a:extLst>
                <a:ext uri="{FF2B5EF4-FFF2-40B4-BE49-F238E27FC236}">
                  <a16:creationId xmlns:a16="http://schemas.microsoft.com/office/drawing/2014/main" id="{3E950655-ED63-4FC1-803F-421D9A5E1BBF}"/>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009700" y="3647073"/>
              <a:ext cx="231933" cy="231933"/>
            </a:xfrm>
            <a:prstGeom prst="rect">
              <a:avLst/>
            </a:prstGeom>
          </p:spPr>
        </p:pic>
        <p:pic>
          <p:nvPicPr>
            <p:cNvPr id="62" name="Graphic 61">
              <a:extLst>
                <a:ext uri="{FF2B5EF4-FFF2-40B4-BE49-F238E27FC236}">
                  <a16:creationId xmlns:a16="http://schemas.microsoft.com/office/drawing/2014/main" id="{0152E35A-46F1-4E90-9CD6-6C0688EDACB9}"/>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3028254" y="3323960"/>
              <a:ext cx="194825" cy="194825"/>
            </a:xfrm>
            <a:prstGeom prst="rect">
              <a:avLst/>
            </a:prstGeom>
          </p:spPr>
        </p:pic>
        <p:pic>
          <p:nvPicPr>
            <p:cNvPr id="63" name="Graphic 62">
              <a:extLst>
                <a:ext uri="{FF2B5EF4-FFF2-40B4-BE49-F238E27FC236}">
                  <a16:creationId xmlns:a16="http://schemas.microsoft.com/office/drawing/2014/main" id="{6C377F1E-D238-4418-8C5D-2A4F70BF696D}"/>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2999936" y="3974058"/>
              <a:ext cx="251460" cy="251460"/>
            </a:xfrm>
            <a:prstGeom prst="rect">
              <a:avLst/>
            </a:prstGeom>
          </p:spPr>
        </p:pic>
        <p:pic>
          <p:nvPicPr>
            <p:cNvPr id="64" name="Graphic 63">
              <a:extLst>
                <a:ext uri="{FF2B5EF4-FFF2-40B4-BE49-F238E27FC236}">
                  <a16:creationId xmlns:a16="http://schemas.microsoft.com/office/drawing/2014/main" id="{9E28A134-3AF3-4605-B8C8-159865F5B6A1}"/>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2987166" y="4294835"/>
              <a:ext cx="277000" cy="277000"/>
            </a:xfrm>
            <a:prstGeom prst="rect">
              <a:avLst/>
            </a:prstGeom>
          </p:spPr>
        </p:pic>
        <p:pic>
          <p:nvPicPr>
            <p:cNvPr id="65" name="Graphic 64">
              <a:extLst>
                <a:ext uri="{FF2B5EF4-FFF2-40B4-BE49-F238E27FC236}">
                  <a16:creationId xmlns:a16="http://schemas.microsoft.com/office/drawing/2014/main" id="{2BB560B3-F764-4385-94A2-F061718CE833}"/>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5920576" y="2014371"/>
              <a:ext cx="521877" cy="521877"/>
            </a:xfrm>
            <a:prstGeom prst="rect">
              <a:avLst/>
            </a:prstGeom>
          </p:spPr>
        </p:pic>
        <p:pic>
          <p:nvPicPr>
            <p:cNvPr id="66" name="Picture 65" descr="A close up of a logo&#10;&#10;Description automatically generated">
              <a:extLst>
                <a:ext uri="{FF2B5EF4-FFF2-40B4-BE49-F238E27FC236}">
                  <a16:creationId xmlns:a16="http://schemas.microsoft.com/office/drawing/2014/main" id="{9C1E5F2E-A442-4577-A5BA-B908FBA0F20E}"/>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rot="10800000">
              <a:off x="6912647" y="2189918"/>
              <a:ext cx="94333" cy="162660"/>
            </a:xfrm>
            <a:prstGeom prst="rect">
              <a:avLst/>
            </a:prstGeom>
          </p:spPr>
        </p:pic>
        <p:cxnSp>
          <p:nvCxnSpPr>
            <p:cNvPr id="67" name="Straight Connector 66">
              <a:extLst>
                <a:ext uri="{FF2B5EF4-FFF2-40B4-BE49-F238E27FC236}">
                  <a16:creationId xmlns:a16="http://schemas.microsoft.com/office/drawing/2014/main" id="{F29C3CC9-9570-4417-B4D3-9323259F5947}"/>
                </a:ext>
              </a:extLst>
            </p:cNvPr>
            <p:cNvCxnSpPr>
              <a:cxnSpLocks/>
              <a:stCxn id="66" idx="3"/>
              <a:endCxn id="65" idx="3"/>
            </p:cNvCxnSpPr>
            <p:nvPr/>
          </p:nvCxnSpPr>
          <p:spPr>
            <a:xfrm flipH="1">
              <a:off x="6442453" y="2271248"/>
              <a:ext cx="470194" cy="40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68" name="Graphic 67">
              <a:extLst>
                <a:ext uri="{FF2B5EF4-FFF2-40B4-BE49-F238E27FC236}">
                  <a16:creationId xmlns:a16="http://schemas.microsoft.com/office/drawing/2014/main" id="{ADCD2AC9-5EDB-4B32-8427-A4E2531C8121}"/>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4903230" y="3169057"/>
              <a:ext cx="571500" cy="571500"/>
            </a:xfrm>
            <a:prstGeom prst="rect">
              <a:avLst/>
            </a:prstGeom>
          </p:spPr>
        </p:pic>
        <p:pic>
          <p:nvPicPr>
            <p:cNvPr id="69" name="Graphic 68">
              <a:extLst>
                <a:ext uri="{FF2B5EF4-FFF2-40B4-BE49-F238E27FC236}">
                  <a16:creationId xmlns:a16="http://schemas.microsoft.com/office/drawing/2014/main" id="{6113EDC8-7AE0-40B4-AF11-30A208868BF6}"/>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6379739" y="3962413"/>
              <a:ext cx="571500" cy="571500"/>
            </a:xfrm>
            <a:prstGeom prst="rect">
              <a:avLst/>
            </a:prstGeom>
          </p:spPr>
        </p:pic>
        <p:pic>
          <p:nvPicPr>
            <p:cNvPr id="70" name="Picture 69" descr="A close up of a logo&#10;&#10;Description automatically generated">
              <a:extLst>
                <a:ext uri="{FF2B5EF4-FFF2-40B4-BE49-F238E27FC236}">
                  <a16:creationId xmlns:a16="http://schemas.microsoft.com/office/drawing/2014/main" id="{EB3BB292-EB62-4609-93C3-87DD79F38B87}"/>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rot="10800000">
              <a:off x="6600296" y="1623144"/>
              <a:ext cx="94333" cy="162660"/>
            </a:xfrm>
            <a:prstGeom prst="rect">
              <a:avLst/>
            </a:prstGeom>
          </p:spPr>
        </p:pic>
        <p:sp>
          <p:nvSpPr>
            <p:cNvPr id="71" name="Arc 70">
              <a:extLst>
                <a:ext uri="{FF2B5EF4-FFF2-40B4-BE49-F238E27FC236}">
                  <a16:creationId xmlns:a16="http://schemas.microsoft.com/office/drawing/2014/main" id="{F48556A3-D4EA-4B1B-8B96-135173990482}"/>
                </a:ext>
              </a:extLst>
            </p:cNvPr>
            <p:cNvSpPr/>
            <p:nvPr/>
          </p:nvSpPr>
          <p:spPr>
            <a:xfrm rot="16200000">
              <a:off x="6162583" y="1726286"/>
              <a:ext cx="327451" cy="294955"/>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ln w="28575">
                  <a:solidFill>
                    <a:schemeClr val="tx1"/>
                  </a:solidFill>
                </a:ln>
              </a:endParaRPr>
            </a:p>
          </p:txBody>
        </p:sp>
        <p:cxnSp>
          <p:nvCxnSpPr>
            <p:cNvPr id="72" name="Straight Connector 71">
              <a:extLst>
                <a:ext uri="{FF2B5EF4-FFF2-40B4-BE49-F238E27FC236}">
                  <a16:creationId xmlns:a16="http://schemas.microsoft.com/office/drawing/2014/main" id="{D3DA8BC7-844C-4786-9E18-6AE343C7DE65}"/>
                </a:ext>
              </a:extLst>
            </p:cNvPr>
            <p:cNvCxnSpPr>
              <a:cxnSpLocks/>
              <a:stCxn id="70" idx="3"/>
              <a:endCxn id="71" idx="2"/>
            </p:cNvCxnSpPr>
            <p:nvPr/>
          </p:nvCxnSpPr>
          <p:spPr>
            <a:xfrm flipH="1">
              <a:off x="6326309" y="1704474"/>
              <a:ext cx="273987" cy="55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D032B871-7AD8-4CAE-9D3B-C65445038AB7}"/>
                </a:ext>
              </a:extLst>
            </p:cNvPr>
            <p:cNvCxnSpPr>
              <a:cxnSpLocks/>
              <a:stCxn id="65" idx="0"/>
              <a:endCxn id="71" idx="0"/>
            </p:cNvCxnSpPr>
            <p:nvPr/>
          </p:nvCxnSpPr>
          <p:spPr>
            <a:xfrm flipH="1" flipV="1">
              <a:off x="6178831" y="1873764"/>
              <a:ext cx="2684" cy="1406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74" name="Picture 73" descr="A close up of a logo&#10;&#10;Description automatically generated">
              <a:extLst>
                <a:ext uri="{FF2B5EF4-FFF2-40B4-BE49-F238E27FC236}">
                  <a16:creationId xmlns:a16="http://schemas.microsoft.com/office/drawing/2014/main" id="{88068D80-D971-49EB-9CBC-2375CE2FAED3}"/>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rot="10800000">
              <a:off x="5744405" y="2180074"/>
              <a:ext cx="94333" cy="162660"/>
            </a:xfrm>
            <a:prstGeom prst="rect">
              <a:avLst/>
            </a:prstGeom>
          </p:spPr>
        </p:pic>
        <p:sp>
          <p:nvSpPr>
            <p:cNvPr id="75" name="Arc 74">
              <a:extLst>
                <a:ext uri="{FF2B5EF4-FFF2-40B4-BE49-F238E27FC236}">
                  <a16:creationId xmlns:a16="http://schemas.microsoft.com/office/drawing/2014/main" id="{6E13B482-2B09-47A9-AE23-CA1A56F3C710}"/>
                </a:ext>
              </a:extLst>
            </p:cNvPr>
            <p:cNvSpPr/>
            <p:nvPr/>
          </p:nvSpPr>
          <p:spPr>
            <a:xfrm rot="16200000">
              <a:off x="5171147" y="2281113"/>
              <a:ext cx="327451" cy="294955"/>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ln w="28575">
                  <a:solidFill>
                    <a:schemeClr val="tx1"/>
                  </a:solidFill>
                </a:ln>
              </a:endParaRPr>
            </a:p>
          </p:txBody>
        </p:sp>
        <p:cxnSp>
          <p:nvCxnSpPr>
            <p:cNvPr id="76" name="Straight Connector 75">
              <a:extLst>
                <a:ext uri="{FF2B5EF4-FFF2-40B4-BE49-F238E27FC236}">
                  <a16:creationId xmlns:a16="http://schemas.microsoft.com/office/drawing/2014/main" id="{5FFDDB0D-E4A6-4011-A99A-8C06253F0706}"/>
                </a:ext>
              </a:extLst>
            </p:cNvPr>
            <p:cNvCxnSpPr>
              <a:cxnSpLocks/>
              <a:stCxn id="74" idx="3"/>
              <a:endCxn id="75" idx="2"/>
            </p:cNvCxnSpPr>
            <p:nvPr/>
          </p:nvCxnSpPr>
          <p:spPr>
            <a:xfrm flipH="1">
              <a:off x="5334873" y="2261404"/>
              <a:ext cx="409532" cy="34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2ED5EAB5-64A9-43B1-B408-59BBFE2EEC9B}"/>
                </a:ext>
              </a:extLst>
            </p:cNvPr>
            <p:cNvCxnSpPr>
              <a:cxnSpLocks/>
              <a:stCxn id="68" idx="0"/>
              <a:endCxn id="75" idx="0"/>
            </p:cNvCxnSpPr>
            <p:nvPr/>
          </p:nvCxnSpPr>
          <p:spPr>
            <a:xfrm flipH="1" flipV="1">
              <a:off x="5187395" y="2428591"/>
              <a:ext cx="1585" cy="7404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78" name="Picture 77" descr="A close up of a logo&#10;&#10;Description automatically generated">
              <a:extLst>
                <a:ext uri="{FF2B5EF4-FFF2-40B4-BE49-F238E27FC236}">
                  <a16:creationId xmlns:a16="http://schemas.microsoft.com/office/drawing/2014/main" id="{6DE73655-7A19-4669-8CF8-0A4951A187B4}"/>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rot="10800000">
              <a:off x="3223328" y="2773845"/>
              <a:ext cx="94333" cy="162660"/>
            </a:xfrm>
            <a:prstGeom prst="rect">
              <a:avLst/>
            </a:prstGeom>
          </p:spPr>
        </p:pic>
        <p:sp>
          <p:nvSpPr>
            <p:cNvPr id="79" name="Arc 78">
              <a:extLst>
                <a:ext uri="{FF2B5EF4-FFF2-40B4-BE49-F238E27FC236}">
                  <a16:creationId xmlns:a16="http://schemas.microsoft.com/office/drawing/2014/main" id="{30A8C3F5-1204-492D-A46B-068520126DF1}"/>
                </a:ext>
              </a:extLst>
            </p:cNvPr>
            <p:cNvSpPr/>
            <p:nvPr/>
          </p:nvSpPr>
          <p:spPr>
            <a:xfrm rot="16200000">
              <a:off x="2848190" y="2874884"/>
              <a:ext cx="327451" cy="294955"/>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ln w="28575">
                  <a:solidFill>
                    <a:schemeClr val="tx1"/>
                  </a:solidFill>
                </a:ln>
              </a:endParaRPr>
            </a:p>
          </p:txBody>
        </p:sp>
        <p:cxnSp>
          <p:nvCxnSpPr>
            <p:cNvPr id="80" name="Straight Connector 79">
              <a:extLst>
                <a:ext uri="{FF2B5EF4-FFF2-40B4-BE49-F238E27FC236}">
                  <a16:creationId xmlns:a16="http://schemas.microsoft.com/office/drawing/2014/main" id="{94693AF8-21FA-4C99-A6AC-BB2FBE76586E}"/>
                </a:ext>
              </a:extLst>
            </p:cNvPr>
            <p:cNvCxnSpPr>
              <a:cxnSpLocks/>
              <a:stCxn id="78" idx="3"/>
              <a:endCxn id="79" idx="2"/>
            </p:cNvCxnSpPr>
            <p:nvPr/>
          </p:nvCxnSpPr>
          <p:spPr>
            <a:xfrm flipH="1">
              <a:off x="3011916" y="2855175"/>
              <a:ext cx="211412" cy="346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CC83E55-B634-4133-9CE9-F63A11EEA476}"/>
                </a:ext>
              </a:extLst>
            </p:cNvPr>
            <p:cNvCxnSpPr>
              <a:cxnSpLocks/>
              <a:stCxn id="82" idx="2"/>
              <a:endCxn id="79" idx="0"/>
            </p:cNvCxnSpPr>
            <p:nvPr/>
          </p:nvCxnSpPr>
          <p:spPr>
            <a:xfrm flipH="1" flipV="1">
              <a:off x="2864438" y="3022362"/>
              <a:ext cx="11534" cy="23351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Arc 81">
              <a:extLst>
                <a:ext uri="{FF2B5EF4-FFF2-40B4-BE49-F238E27FC236}">
                  <a16:creationId xmlns:a16="http://schemas.microsoft.com/office/drawing/2014/main" id="{6FF91879-828D-403E-B37A-89CA0813E842}"/>
                </a:ext>
              </a:extLst>
            </p:cNvPr>
            <p:cNvSpPr/>
            <p:nvPr/>
          </p:nvSpPr>
          <p:spPr>
            <a:xfrm rot="10800000">
              <a:off x="2875972" y="5210010"/>
              <a:ext cx="327451" cy="294955"/>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ln w="28575">
                  <a:solidFill>
                    <a:schemeClr val="tx1"/>
                  </a:solidFill>
                </a:ln>
              </a:endParaRPr>
            </a:p>
          </p:txBody>
        </p:sp>
        <p:cxnSp>
          <p:nvCxnSpPr>
            <p:cNvPr id="83" name="Straight Connector 82">
              <a:extLst>
                <a:ext uri="{FF2B5EF4-FFF2-40B4-BE49-F238E27FC236}">
                  <a16:creationId xmlns:a16="http://schemas.microsoft.com/office/drawing/2014/main" id="{A6120C4B-F0A6-4916-A4F6-EA69289B4D97}"/>
                </a:ext>
              </a:extLst>
            </p:cNvPr>
            <p:cNvCxnSpPr>
              <a:cxnSpLocks/>
              <a:endCxn id="82" idx="0"/>
            </p:cNvCxnSpPr>
            <p:nvPr/>
          </p:nvCxnSpPr>
          <p:spPr>
            <a:xfrm flipH="1" flipV="1">
              <a:off x="3039698" y="5504965"/>
              <a:ext cx="3108000" cy="229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Text Box 4">
              <a:extLst>
                <a:ext uri="{FF2B5EF4-FFF2-40B4-BE49-F238E27FC236}">
                  <a16:creationId xmlns:a16="http://schemas.microsoft.com/office/drawing/2014/main" id="{A721D9B5-D04B-4302-AA76-17CB2E34733D}"/>
                </a:ext>
              </a:extLst>
            </p:cNvPr>
            <p:cNvSpPr txBox="1">
              <a:spLocks noChangeArrowheads="1"/>
            </p:cNvSpPr>
            <p:nvPr>
              <p:custDataLst>
                <p:tags r:id="rId10"/>
              </p:custDataLst>
            </p:nvPr>
          </p:nvSpPr>
          <p:spPr bwMode="auto">
            <a:xfrm>
              <a:off x="3624824" y="5568997"/>
              <a:ext cx="16151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charset="0"/>
                  <a:ea typeface="ＭＳ Ｐゴシック" charset="0"/>
                  <a:cs typeface="ＭＳ Ｐゴシック" charset="0"/>
                </a:defRPr>
              </a:lvl1pPr>
              <a:lvl2pPr marL="257175" indent="-257175"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lnSpc>
                  <a:spcPct val="80000"/>
                </a:lnSpc>
                <a:spcBef>
                  <a:spcPct val="20000"/>
                </a:spcBef>
                <a:spcAft>
                  <a:spcPct val="0"/>
                </a:spcAft>
                <a:buFont typeface="Wingdings" charset="0"/>
                <a:defRPr sz="2400" b="1">
                  <a:solidFill>
                    <a:schemeClr val="tx1"/>
                  </a:solidFill>
                  <a:latin typeface="Arial" charset="0"/>
                  <a:ea typeface="ＭＳ Ｐゴシック" charset="0"/>
                </a:defRPr>
              </a:lvl6pPr>
              <a:lvl7pPr marL="2971800" indent="-228600" eaLnBrk="0" fontAlgn="base" hangingPunct="0">
                <a:lnSpc>
                  <a:spcPct val="80000"/>
                </a:lnSpc>
                <a:spcBef>
                  <a:spcPct val="20000"/>
                </a:spcBef>
                <a:spcAft>
                  <a:spcPct val="0"/>
                </a:spcAft>
                <a:buFont typeface="Wingdings" charset="0"/>
                <a:defRPr sz="2400" b="1">
                  <a:solidFill>
                    <a:schemeClr val="tx1"/>
                  </a:solidFill>
                  <a:latin typeface="Arial" charset="0"/>
                  <a:ea typeface="ＭＳ Ｐゴシック" charset="0"/>
                </a:defRPr>
              </a:lvl7pPr>
              <a:lvl8pPr marL="3429000" indent="-228600" eaLnBrk="0" fontAlgn="base" hangingPunct="0">
                <a:lnSpc>
                  <a:spcPct val="80000"/>
                </a:lnSpc>
                <a:spcBef>
                  <a:spcPct val="20000"/>
                </a:spcBef>
                <a:spcAft>
                  <a:spcPct val="0"/>
                </a:spcAft>
                <a:buFont typeface="Wingdings" charset="0"/>
                <a:defRPr sz="2400" b="1">
                  <a:solidFill>
                    <a:schemeClr val="tx1"/>
                  </a:solidFill>
                  <a:latin typeface="Arial" charset="0"/>
                  <a:ea typeface="ＭＳ Ｐゴシック" charset="0"/>
                </a:defRPr>
              </a:lvl8pPr>
              <a:lvl9pPr marL="3886200" indent="-228600" eaLnBrk="0" fontAlgn="base" hangingPunct="0">
                <a:lnSpc>
                  <a:spcPct val="80000"/>
                </a:lnSpc>
                <a:spcBef>
                  <a:spcPct val="20000"/>
                </a:spcBef>
                <a:spcAft>
                  <a:spcPct val="0"/>
                </a:spcAft>
                <a:buFont typeface="Wingdings" charset="0"/>
                <a:defRPr sz="2400" b="1">
                  <a:solidFill>
                    <a:schemeClr val="tx1"/>
                  </a:solidFill>
                  <a:latin typeface="Arial" charset="0"/>
                  <a:ea typeface="ＭＳ Ｐゴシック" charset="0"/>
                </a:defRPr>
              </a:lvl9pPr>
            </a:lstStyle>
            <a:p>
              <a:pPr marL="0" lvl="1" indent="0" algn="ctr" eaLnBrk="1" hangingPunct="1">
                <a:spcBef>
                  <a:spcPts val="600"/>
                </a:spcBef>
              </a:pPr>
              <a:r>
                <a:rPr lang="en-US" sz="1200" b="0">
                  <a:latin typeface="+mn-lt"/>
                </a:rPr>
                <a:t>Fleet implementation</a:t>
              </a:r>
              <a:endParaRPr lang="fr-CA" sz="1200">
                <a:latin typeface="+mn-lt"/>
              </a:endParaRPr>
            </a:p>
          </p:txBody>
        </p:sp>
        <p:pic>
          <p:nvPicPr>
            <p:cNvPr id="85" name="Graphic 84">
              <a:extLst>
                <a:ext uri="{FF2B5EF4-FFF2-40B4-BE49-F238E27FC236}">
                  <a16:creationId xmlns:a16="http://schemas.microsoft.com/office/drawing/2014/main" id="{93CAAAD8-6FD5-4233-BB3F-712672F0A35B}"/>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7528758" y="5630156"/>
              <a:ext cx="201014" cy="201014"/>
            </a:xfrm>
            <a:prstGeom prst="rect">
              <a:avLst/>
            </a:prstGeom>
          </p:spPr>
        </p:pic>
        <p:sp>
          <p:nvSpPr>
            <p:cNvPr id="86" name="Right Brace 85">
              <a:extLst>
                <a:ext uri="{FF2B5EF4-FFF2-40B4-BE49-F238E27FC236}">
                  <a16:creationId xmlns:a16="http://schemas.microsoft.com/office/drawing/2014/main" id="{8602EC47-DA95-41BA-A87A-04E0CAAB05D0}"/>
                </a:ext>
              </a:extLst>
            </p:cNvPr>
            <p:cNvSpPr/>
            <p:nvPr/>
          </p:nvSpPr>
          <p:spPr>
            <a:xfrm flipH="1">
              <a:off x="7222547" y="4195004"/>
              <a:ext cx="152423" cy="1679561"/>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pic>
          <p:nvPicPr>
            <p:cNvPr id="87" name="Graphic 86">
              <a:extLst>
                <a:ext uri="{FF2B5EF4-FFF2-40B4-BE49-F238E27FC236}">
                  <a16:creationId xmlns:a16="http://schemas.microsoft.com/office/drawing/2014/main" id="{9F4303CA-FE5D-4B0C-8484-8A3880F45771}"/>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7502813" y="5226236"/>
              <a:ext cx="252905" cy="252905"/>
            </a:xfrm>
            <a:prstGeom prst="rect">
              <a:avLst/>
            </a:prstGeom>
          </p:spPr>
        </p:pic>
        <p:pic>
          <p:nvPicPr>
            <p:cNvPr id="88" name="Graphic 87">
              <a:extLst>
                <a:ext uri="{FF2B5EF4-FFF2-40B4-BE49-F238E27FC236}">
                  <a16:creationId xmlns:a16="http://schemas.microsoft.com/office/drawing/2014/main" id="{ACEE8473-F460-43EE-A252-1861E019C638}"/>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7481788" y="4529419"/>
              <a:ext cx="294955" cy="294955"/>
            </a:xfrm>
            <a:prstGeom prst="rect">
              <a:avLst/>
            </a:prstGeom>
          </p:spPr>
        </p:pic>
        <p:pic>
          <p:nvPicPr>
            <p:cNvPr id="89" name="Graphic 88">
              <a:extLst>
                <a:ext uri="{FF2B5EF4-FFF2-40B4-BE49-F238E27FC236}">
                  <a16:creationId xmlns:a16="http://schemas.microsoft.com/office/drawing/2014/main" id="{4AFB9D3F-99E5-4B57-931C-919FE4EE5D25}"/>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7481788" y="4142095"/>
              <a:ext cx="294955" cy="294955"/>
            </a:xfrm>
            <a:prstGeom prst="rect">
              <a:avLst/>
            </a:prstGeom>
          </p:spPr>
        </p:pic>
        <p:pic>
          <p:nvPicPr>
            <p:cNvPr id="90" name="Graphic 89">
              <a:extLst>
                <a:ext uri="{FF2B5EF4-FFF2-40B4-BE49-F238E27FC236}">
                  <a16:creationId xmlns:a16="http://schemas.microsoft.com/office/drawing/2014/main" id="{BD1BADEB-1872-4561-91AB-CEE354F9B2D4}"/>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8415830" y="2120254"/>
              <a:ext cx="277822" cy="277822"/>
            </a:xfrm>
            <a:prstGeom prst="rect">
              <a:avLst/>
            </a:prstGeom>
          </p:spPr>
        </p:pic>
        <p:sp>
          <p:nvSpPr>
            <p:cNvPr id="91" name="Text Box 4">
              <a:extLst>
                <a:ext uri="{FF2B5EF4-FFF2-40B4-BE49-F238E27FC236}">
                  <a16:creationId xmlns:a16="http://schemas.microsoft.com/office/drawing/2014/main" id="{4DBA6EF5-E371-400C-A4A2-2B17F05EC562}"/>
                </a:ext>
              </a:extLst>
            </p:cNvPr>
            <p:cNvSpPr txBox="1">
              <a:spLocks noChangeArrowheads="1"/>
            </p:cNvSpPr>
            <p:nvPr>
              <p:custDataLst>
                <p:tags r:id="rId11"/>
              </p:custDataLst>
            </p:nvPr>
          </p:nvSpPr>
          <p:spPr bwMode="auto">
            <a:xfrm>
              <a:off x="7911536" y="2341071"/>
              <a:ext cx="128641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charset="0"/>
                  <a:ea typeface="ＭＳ Ｐゴシック" charset="0"/>
                  <a:cs typeface="ＭＳ Ｐゴシック" charset="0"/>
                </a:defRPr>
              </a:lvl1pPr>
              <a:lvl2pPr marL="257175" indent="-257175"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lnSpc>
                  <a:spcPct val="80000"/>
                </a:lnSpc>
                <a:spcBef>
                  <a:spcPct val="20000"/>
                </a:spcBef>
                <a:spcAft>
                  <a:spcPct val="0"/>
                </a:spcAft>
                <a:buFont typeface="Wingdings" charset="0"/>
                <a:defRPr sz="2400" b="1">
                  <a:solidFill>
                    <a:schemeClr val="tx1"/>
                  </a:solidFill>
                  <a:latin typeface="Arial" charset="0"/>
                  <a:ea typeface="ＭＳ Ｐゴシック" charset="0"/>
                </a:defRPr>
              </a:lvl6pPr>
              <a:lvl7pPr marL="2971800" indent="-228600" eaLnBrk="0" fontAlgn="base" hangingPunct="0">
                <a:lnSpc>
                  <a:spcPct val="80000"/>
                </a:lnSpc>
                <a:spcBef>
                  <a:spcPct val="20000"/>
                </a:spcBef>
                <a:spcAft>
                  <a:spcPct val="0"/>
                </a:spcAft>
                <a:buFont typeface="Wingdings" charset="0"/>
                <a:defRPr sz="2400" b="1">
                  <a:solidFill>
                    <a:schemeClr val="tx1"/>
                  </a:solidFill>
                  <a:latin typeface="Arial" charset="0"/>
                  <a:ea typeface="ＭＳ Ｐゴシック" charset="0"/>
                </a:defRPr>
              </a:lvl7pPr>
              <a:lvl8pPr marL="3429000" indent="-228600" eaLnBrk="0" fontAlgn="base" hangingPunct="0">
                <a:lnSpc>
                  <a:spcPct val="80000"/>
                </a:lnSpc>
                <a:spcBef>
                  <a:spcPct val="20000"/>
                </a:spcBef>
                <a:spcAft>
                  <a:spcPct val="0"/>
                </a:spcAft>
                <a:buFont typeface="Wingdings" charset="0"/>
                <a:defRPr sz="2400" b="1">
                  <a:solidFill>
                    <a:schemeClr val="tx1"/>
                  </a:solidFill>
                  <a:latin typeface="Arial" charset="0"/>
                  <a:ea typeface="ＭＳ Ｐゴシック" charset="0"/>
                </a:defRPr>
              </a:lvl8pPr>
              <a:lvl9pPr marL="3886200" indent="-228600" eaLnBrk="0" fontAlgn="base" hangingPunct="0">
                <a:lnSpc>
                  <a:spcPct val="80000"/>
                </a:lnSpc>
                <a:spcBef>
                  <a:spcPct val="20000"/>
                </a:spcBef>
                <a:spcAft>
                  <a:spcPct val="0"/>
                </a:spcAft>
                <a:buFont typeface="Wingdings" charset="0"/>
                <a:defRPr sz="2400" b="1">
                  <a:solidFill>
                    <a:schemeClr val="tx1"/>
                  </a:solidFill>
                  <a:latin typeface="Arial" charset="0"/>
                  <a:ea typeface="ＭＳ Ｐゴシック" charset="0"/>
                </a:defRPr>
              </a:lvl9pPr>
            </a:lstStyle>
            <a:p>
              <a:pPr marL="0" lvl="1" indent="0" algn="ctr" eaLnBrk="1" hangingPunct="1">
                <a:spcBef>
                  <a:spcPts val="600"/>
                </a:spcBef>
              </a:pPr>
              <a:r>
                <a:rPr lang="en-US" sz="1200" b="0">
                  <a:latin typeface="+mn-lt"/>
                </a:rPr>
                <a:t>Fleet parameters</a:t>
              </a:r>
              <a:endParaRPr lang="fr-CA" sz="1200">
                <a:latin typeface="+mn-lt"/>
              </a:endParaRPr>
            </a:p>
          </p:txBody>
        </p:sp>
        <p:pic>
          <p:nvPicPr>
            <p:cNvPr id="92" name="Picture 91" descr="A close up of a logo&#10;&#10;Description automatically generated">
              <a:extLst>
                <a:ext uri="{FF2B5EF4-FFF2-40B4-BE49-F238E27FC236}">
                  <a16:creationId xmlns:a16="http://schemas.microsoft.com/office/drawing/2014/main" id="{DE45F438-43EF-45D6-916D-48DE7B5FDBC1}"/>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rot="10800000" flipH="1">
              <a:off x="7710022" y="2179021"/>
              <a:ext cx="94333" cy="162660"/>
            </a:xfrm>
            <a:prstGeom prst="rect">
              <a:avLst/>
            </a:prstGeom>
          </p:spPr>
        </p:pic>
        <p:cxnSp>
          <p:nvCxnSpPr>
            <p:cNvPr id="93" name="Straight Connector 92">
              <a:extLst>
                <a:ext uri="{FF2B5EF4-FFF2-40B4-BE49-F238E27FC236}">
                  <a16:creationId xmlns:a16="http://schemas.microsoft.com/office/drawing/2014/main" id="{F7C9EA0C-7C65-4DE4-9DCF-DE267931BC23}"/>
                </a:ext>
              </a:extLst>
            </p:cNvPr>
            <p:cNvCxnSpPr>
              <a:cxnSpLocks/>
              <a:stCxn id="92" idx="3"/>
            </p:cNvCxnSpPr>
            <p:nvPr/>
          </p:nvCxnSpPr>
          <p:spPr>
            <a:xfrm>
              <a:off x="7804355" y="2260351"/>
              <a:ext cx="504294" cy="10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Text Box 4">
              <a:extLst>
                <a:ext uri="{FF2B5EF4-FFF2-40B4-BE49-F238E27FC236}">
                  <a16:creationId xmlns:a16="http://schemas.microsoft.com/office/drawing/2014/main" id="{D5B1FABB-26AE-4CC3-92A0-970B6F330425}"/>
                </a:ext>
              </a:extLst>
            </p:cNvPr>
            <p:cNvSpPr txBox="1">
              <a:spLocks noChangeArrowheads="1"/>
            </p:cNvSpPr>
            <p:nvPr>
              <p:custDataLst>
                <p:tags r:id="rId12"/>
              </p:custDataLst>
            </p:nvPr>
          </p:nvSpPr>
          <p:spPr bwMode="auto">
            <a:xfrm>
              <a:off x="3429511" y="2900755"/>
              <a:ext cx="128641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charset="0"/>
                  <a:ea typeface="ＭＳ Ｐゴシック" charset="0"/>
                  <a:cs typeface="ＭＳ Ｐゴシック" charset="0"/>
                </a:defRPr>
              </a:lvl1pPr>
              <a:lvl2pPr marL="257175" indent="-257175"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lnSpc>
                  <a:spcPct val="80000"/>
                </a:lnSpc>
                <a:spcBef>
                  <a:spcPct val="20000"/>
                </a:spcBef>
                <a:spcAft>
                  <a:spcPct val="0"/>
                </a:spcAft>
                <a:buFont typeface="Wingdings" charset="0"/>
                <a:defRPr sz="2400" b="1">
                  <a:solidFill>
                    <a:schemeClr val="tx1"/>
                  </a:solidFill>
                  <a:latin typeface="Arial" charset="0"/>
                  <a:ea typeface="ＭＳ Ｐゴシック" charset="0"/>
                </a:defRPr>
              </a:lvl6pPr>
              <a:lvl7pPr marL="2971800" indent="-228600" eaLnBrk="0" fontAlgn="base" hangingPunct="0">
                <a:lnSpc>
                  <a:spcPct val="80000"/>
                </a:lnSpc>
                <a:spcBef>
                  <a:spcPct val="20000"/>
                </a:spcBef>
                <a:spcAft>
                  <a:spcPct val="0"/>
                </a:spcAft>
                <a:buFont typeface="Wingdings" charset="0"/>
                <a:defRPr sz="2400" b="1">
                  <a:solidFill>
                    <a:schemeClr val="tx1"/>
                  </a:solidFill>
                  <a:latin typeface="Arial" charset="0"/>
                  <a:ea typeface="ＭＳ Ｐゴシック" charset="0"/>
                </a:defRPr>
              </a:lvl7pPr>
              <a:lvl8pPr marL="3429000" indent="-228600" eaLnBrk="0" fontAlgn="base" hangingPunct="0">
                <a:lnSpc>
                  <a:spcPct val="80000"/>
                </a:lnSpc>
                <a:spcBef>
                  <a:spcPct val="20000"/>
                </a:spcBef>
                <a:spcAft>
                  <a:spcPct val="0"/>
                </a:spcAft>
                <a:buFont typeface="Wingdings" charset="0"/>
                <a:defRPr sz="2400" b="1">
                  <a:solidFill>
                    <a:schemeClr val="tx1"/>
                  </a:solidFill>
                  <a:latin typeface="Arial" charset="0"/>
                  <a:ea typeface="ＭＳ Ｐゴシック" charset="0"/>
                </a:defRPr>
              </a:lvl8pPr>
              <a:lvl9pPr marL="3886200" indent="-228600" eaLnBrk="0" fontAlgn="base" hangingPunct="0">
                <a:lnSpc>
                  <a:spcPct val="80000"/>
                </a:lnSpc>
                <a:spcBef>
                  <a:spcPct val="20000"/>
                </a:spcBef>
                <a:spcAft>
                  <a:spcPct val="0"/>
                </a:spcAft>
                <a:buFont typeface="Wingdings" charset="0"/>
                <a:defRPr sz="2400" b="1">
                  <a:solidFill>
                    <a:schemeClr val="tx1"/>
                  </a:solidFill>
                  <a:latin typeface="Arial" charset="0"/>
                  <a:ea typeface="ＭＳ Ｐゴシック" charset="0"/>
                </a:defRPr>
              </a:lvl9pPr>
            </a:lstStyle>
            <a:p>
              <a:pPr marL="0" lvl="1" indent="0" algn="ctr" eaLnBrk="1" hangingPunct="1">
                <a:spcBef>
                  <a:spcPts val="600"/>
                </a:spcBef>
              </a:pPr>
              <a:r>
                <a:rPr lang="en-US" sz="1200" b="0">
                  <a:latin typeface="+mn-lt"/>
                </a:rPr>
                <a:t>Vehicle data</a:t>
              </a:r>
              <a:endParaRPr lang="fr-CA" sz="1200">
                <a:latin typeface="+mn-lt"/>
              </a:endParaRPr>
            </a:p>
          </p:txBody>
        </p:sp>
        <p:pic>
          <p:nvPicPr>
            <p:cNvPr id="95" name="Graphic 94">
              <a:extLst>
                <a:ext uri="{FF2B5EF4-FFF2-40B4-BE49-F238E27FC236}">
                  <a16:creationId xmlns:a16="http://schemas.microsoft.com/office/drawing/2014/main" id="{E6B6C530-8B0E-4441-95BA-3A0B7D088197}"/>
                </a:ext>
              </a:extLst>
            </p:cNvPr>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7488937" y="4894455"/>
              <a:ext cx="280657" cy="280657"/>
            </a:xfrm>
            <a:prstGeom prst="rect">
              <a:avLst/>
            </a:prstGeom>
          </p:spPr>
        </p:pic>
        <p:sp>
          <p:nvSpPr>
            <p:cNvPr id="96" name="Text Box 4">
              <a:extLst>
                <a:ext uri="{FF2B5EF4-FFF2-40B4-BE49-F238E27FC236}">
                  <a16:creationId xmlns:a16="http://schemas.microsoft.com/office/drawing/2014/main" id="{F3CC1C48-9A45-4C9B-8907-7C15DB14C241}"/>
                </a:ext>
              </a:extLst>
            </p:cNvPr>
            <p:cNvSpPr txBox="1">
              <a:spLocks noChangeArrowheads="1"/>
            </p:cNvSpPr>
            <p:nvPr>
              <p:custDataLst>
                <p:tags r:id="rId13"/>
              </p:custDataLst>
            </p:nvPr>
          </p:nvSpPr>
          <p:spPr bwMode="auto">
            <a:xfrm>
              <a:off x="1259632" y="2271248"/>
              <a:ext cx="12864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charset="0"/>
                  <a:ea typeface="ＭＳ Ｐゴシック" charset="0"/>
                  <a:cs typeface="ＭＳ Ｐゴシック" charset="0"/>
                </a:defRPr>
              </a:lvl1pPr>
              <a:lvl2pPr marL="257175" indent="-257175"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eaLnBrk="0" fontAlgn="base" hangingPunct="0">
                <a:lnSpc>
                  <a:spcPct val="80000"/>
                </a:lnSpc>
                <a:spcBef>
                  <a:spcPct val="20000"/>
                </a:spcBef>
                <a:spcAft>
                  <a:spcPct val="0"/>
                </a:spcAft>
                <a:buFont typeface="Wingdings" charset="0"/>
                <a:defRPr sz="2400" b="1">
                  <a:solidFill>
                    <a:schemeClr val="tx1"/>
                  </a:solidFill>
                  <a:latin typeface="Arial" charset="0"/>
                  <a:ea typeface="ＭＳ Ｐゴシック" charset="0"/>
                </a:defRPr>
              </a:lvl6pPr>
              <a:lvl7pPr marL="2971800" indent="-228600" eaLnBrk="0" fontAlgn="base" hangingPunct="0">
                <a:lnSpc>
                  <a:spcPct val="80000"/>
                </a:lnSpc>
                <a:spcBef>
                  <a:spcPct val="20000"/>
                </a:spcBef>
                <a:spcAft>
                  <a:spcPct val="0"/>
                </a:spcAft>
                <a:buFont typeface="Wingdings" charset="0"/>
                <a:defRPr sz="2400" b="1">
                  <a:solidFill>
                    <a:schemeClr val="tx1"/>
                  </a:solidFill>
                  <a:latin typeface="Arial" charset="0"/>
                  <a:ea typeface="ＭＳ Ｐゴシック" charset="0"/>
                </a:defRPr>
              </a:lvl7pPr>
              <a:lvl8pPr marL="3429000" indent="-228600" eaLnBrk="0" fontAlgn="base" hangingPunct="0">
                <a:lnSpc>
                  <a:spcPct val="80000"/>
                </a:lnSpc>
                <a:spcBef>
                  <a:spcPct val="20000"/>
                </a:spcBef>
                <a:spcAft>
                  <a:spcPct val="0"/>
                </a:spcAft>
                <a:buFont typeface="Wingdings" charset="0"/>
                <a:defRPr sz="2400" b="1">
                  <a:solidFill>
                    <a:schemeClr val="tx1"/>
                  </a:solidFill>
                  <a:latin typeface="Arial" charset="0"/>
                  <a:ea typeface="ＭＳ Ｐゴシック" charset="0"/>
                </a:defRPr>
              </a:lvl8pPr>
              <a:lvl9pPr marL="3886200" indent="-228600" eaLnBrk="0" fontAlgn="base" hangingPunct="0">
                <a:lnSpc>
                  <a:spcPct val="80000"/>
                </a:lnSpc>
                <a:spcBef>
                  <a:spcPct val="20000"/>
                </a:spcBef>
                <a:spcAft>
                  <a:spcPct val="0"/>
                </a:spcAft>
                <a:buFont typeface="Wingdings" charset="0"/>
                <a:defRPr sz="2400" b="1">
                  <a:solidFill>
                    <a:schemeClr val="tx1"/>
                  </a:solidFill>
                  <a:latin typeface="Arial" charset="0"/>
                  <a:ea typeface="ＭＳ Ｐゴシック" charset="0"/>
                </a:defRPr>
              </a:lvl9pPr>
            </a:lstStyle>
            <a:p>
              <a:pPr marL="0" lvl="1" indent="0" algn="ctr" eaLnBrk="1" hangingPunct="1">
                <a:spcBef>
                  <a:spcPts val="600"/>
                </a:spcBef>
              </a:pPr>
              <a:r>
                <a:rPr lang="en-US" sz="1200" b="0">
                  <a:latin typeface="+mn-lt"/>
                </a:rPr>
                <a:t>Include but not limited to</a:t>
              </a:r>
              <a:endParaRPr lang="fr-CA" sz="1200">
                <a:latin typeface="+mn-lt"/>
              </a:endParaRPr>
            </a:p>
          </p:txBody>
        </p:sp>
        <p:cxnSp>
          <p:nvCxnSpPr>
            <p:cNvPr id="97" name="Straight Arrow Connector 96">
              <a:extLst>
                <a:ext uri="{FF2B5EF4-FFF2-40B4-BE49-F238E27FC236}">
                  <a16:creationId xmlns:a16="http://schemas.microsoft.com/office/drawing/2014/main" id="{B3FC4DD3-C90B-4B9A-A735-BE5D59879009}"/>
                </a:ext>
              </a:extLst>
            </p:cNvPr>
            <p:cNvCxnSpPr>
              <a:cxnSpLocks/>
            </p:cNvCxnSpPr>
            <p:nvPr/>
          </p:nvCxnSpPr>
          <p:spPr>
            <a:xfrm>
              <a:off x="2274390" y="2610628"/>
              <a:ext cx="683282" cy="6817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82439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4CBD1D9-44DF-9246-8470-3181B076DF98}"/>
              </a:ext>
            </a:extLst>
          </p:cNvPr>
          <p:cNvPicPr>
            <a:picLocks noChangeAspect="1"/>
          </p:cNvPicPr>
          <p:nvPr>
            <p:custDataLst>
              <p:tags r:id="rId1"/>
            </p:custDataLst>
          </p:nvPr>
        </p:nvPicPr>
        <p:blipFill>
          <a:blip r:embed="rId9"/>
          <a:stretch>
            <a:fillRect/>
          </a:stretch>
        </p:blipFill>
        <p:spPr>
          <a:xfrm>
            <a:off x="-1" y="0"/>
            <a:ext cx="4249271" cy="6858000"/>
          </a:xfrm>
          <a:prstGeom prst="rect">
            <a:avLst/>
          </a:prstGeom>
        </p:spPr>
      </p:pic>
      <p:sp>
        <p:nvSpPr>
          <p:cNvPr id="4" name="Rectangle 3">
            <a:extLst>
              <a:ext uri="{FF2B5EF4-FFF2-40B4-BE49-F238E27FC236}">
                <a16:creationId xmlns:a16="http://schemas.microsoft.com/office/drawing/2014/main" id="{361C5073-DF7E-8C4D-9A9F-22F9303BA4F8}"/>
              </a:ext>
            </a:extLst>
          </p:cNvPr>
          <p:cNvSpPr/>
          <p:nvPr>
            <p:custDataLst>
              <p:tags r:id="rId2"/>
            </p:custDataLst>
          </p:nvPr>
        </p:nvSpPr>
        <p:spPr>
          <a:xfrm>
            <a:off x="4149144" y="0"/>
            <a:ext cx="8052000"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5" name="Rectangle 4">
            <a:extLst>
              <a:ext uri="{FF2B5EF4-FFF2-40B4-BE49-F238E27FC236}">
                <a16:creationId xmlns:a16="http://schemas.microsoft.com/office/drawing/2014/main" id="{925EBD71-DFCB-984D-A9DE-67C980A0C160}"/>
              </a:ext>
            </a:extLst>
          </p:cNvPr>
          <p:cNvSpPr/>
          <p:nvPr>
            <p:custDataLst>
              <p:tags r:id="rId3"/>
            </p:custDataLst>
          </p:nvPr>
        </p:nvSpPr>
        <p:spPr>
          <a:xfrm>
            <a:off x="-31897" y="5082363"/>
            <a:ext cx="12315337" cy="1775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56B22EEF-D526-C346-927C-339190C2C978}"/>
              </a:ext>
            </a:extLst>
          </p:cNvPr>
          <p:cNvSpPr txBox="1"/>
          <p:nvPr>
            <p:custDataLst>
              <p:tags r:id="rId4"/>
            </p:custDataLst>
          </p:nvPr>
        </p:nvSpPr>
        <p:spPr>
          <a:xfrm>
            <a:off x="4149144" y="4031741"/>
            <a:ext cx="8042856" cy="1477328"/>
          </a:xfrm>
          <a:prstGeom prst="rect">
            <a:avLst/>
          </a:prstGeom>
          <a:noFill/>
        </p:spPr>
        <p:txBody>
          <a:bodyPr wrap="square" rtlCol="0">
            <a:spAutoFit/>
          </a:bodyPr>
          <a:lstStyle/>
          <a:p>
            <a:pPr algn="ctr"/>
            <a:r>
              <a:rPr lang="fr-FR" sz="9000" err="1">
                <a:solidFill>
                  <a:schemeClr val="bg1"/>
                </a:solidFill>
                <a:latin typeface="Poppins" pitchFamily="2" charset="77"/>
                <a:cs typeface="Poppins" pitchFamily="2" charset="77"/>
              </a:rPr>
              <a:t>Thank</a:t>
            </a:r>
            <a:r>
              <a:rPr lang="fr-FR" sz="9000">
                <a:solidFill>
                  <a:schemeClr val="bg1"/>
                </a:solidFill>
                <a:latin typeface="Poppins" pitchFamily="2" charset="77"/>
                <a:cs typeface="Poppins" pitchFamily="2" charset="77"/>
              </a:rPr>
              <a:t> You</a:t>
            </a:r>
          </a:p>
        </p:txBody>
      </p:sp>
      <p:sp>
        <p:nvSpPr>
          <p:cNvPr id="8" name="Rectangle 7">
            <a:extLst>
              <a:ext uri="{FF2B5EF4-FFF2-40B4-BE49-F238E27FC236}">
                <a16:creationId xmlns:a16="http://schemas.microsoft.com/office/drawing/2014/main" id="{D8217B0E-7E11-1246-8F19-DE43A148F109}"/>
              </a:ext>
            </a:extLst>
          </p:cNvPr>
          <p:cNvSpPr/>
          <p:nvPr>
            <p:custDataLst>
              <p:tags r:id="rId5"/>
            </p:custDataLst>
          </p:nvPr>
        </p:nvSpPr>
        <p:spPr>
          <a:xfrm>
            <a:off x="5122572" y="5329600"/>
            <a:ext cx="6096000" cy="230832"/>
          </a:xfrm>
          <a:prstGeom prst="rect">
            <a:avLst/>
          </a:prstGeom>
        </p:spPr>
        <p:txBody>
          <a:bodyPr>
            <a:spAutoFit/>
          </a:bodyPr>
          <a:lstStyle/>
          <a:p>
            <a:pPr algn="ctr"/>
            <a:r>
              <a:rPr lang="fr-CA" sz="900" err="1">
                <a:latin typeface="Poppins Medium" pitchFamily="2" charset="77"/>
                <a:cs typeface="Poppins Medium" pitchFamily="2" charset="77"/>
              </a:rPr>
              <a:t>effenco.com</a:t>
            </a:r>
            <a:r>
              <a:rPr lang="fr-CA" sz="900">
                <a:latin typeface="Poppins Medium" pitchFamily="2" charset="77"/>
                <a:cs typeface="Poppins Medium" pitchFamily="2" charset="77"/>
              </a:rPr>
              <a:t>   |   </a:t>
            </a:r>
            <a:r>
              <a:rPr lang="fr-CA" sz="900" err="1">
                <a:latin typeface="Poppins Medium" pitchFamily="2" charset="77"/>
                <a:cs typeface="Poppins Medium" pitchFamily="2" charset="77"/>
              </a:rPr>
              <a:t>info@effenco.com</a:t>
            </a:r>
            <a:r>
              <a:rPr lang="fr-CA" sz="900">
                <a:latin typeface="Poppins Medium" pitchFamily="2" charset="77"/>
                <a:cs typeface="Poppins Medium" pitchFamily="2" charset="77"/>
              </a:rPr>
              <a:t>   |   </a:t>
            </a:r>
            <a:r>
              <a:rPr lang="fr-CA" sz="900" err="1">
                <a:latin typeface="Poppins Medium" pitchFamily="2" charset="77"/>
                <a:cs typeface="Poppins Medium" pitchFamily="2" charset="77"/>
              </a:rPr>
              <a:t>T</a:t>
            </a:r>
            <a:r>
              <a:rPr lang="fr-CA" sz="900">
                <a:latin typeface="Poppins Medium" pitchFamily="2" charset="77"/>
                <a:cs typeface="Poppins Medium" pitchFamily="2" charset="77"/>
              </a:rPr>
              <a:t> : +1 514 397 4020</a:t>
            </a:r>
          </a:p>
        </p:txBody>
      </p:sp>
      <p:sp>
        <p:nvSpPr>
          <p:cNvPr id="11" name="ZoneTexte 10">
            <a:extLst>
              <a:ext uri="{FF2B5EF4-FFF2-40B4-BE49-F238E27FC236}">
                <a16:creationId xmlns:a16="http://schemas.microsoft.com/office/drawing/2014/main" id="{196B357D-6931-4E19-B3A7-F647FB80E61A}"/>
              </a:ext>
            </a:extLst>
          </p:cNvPr>
          <p:cNvSpPr txBox="1"/>
          <p:nvPr>
            <p:custDataLst>
              <p:tags r:id="rId6"/>
            </p:custDataLst>
          </p:nvPr>
        </p:nvSpPr>
        <p:spPr>
          <a:xfrm>
            <a:off x="360680" y="6329684"/>
            <a:ext cx="11673840" cy="369332"/>
          </a:xfrm>
          <a:prstGeom prst="rect">
            <a:avLst/>
          </a:prstGeom>
          <a:noFill/>
        </p:spPr>
        <p:txBody>
          <a:bodyPr wrap="square">
            <a:spAutoFit/>
          </a:bodyPr>
          <a:lstStyle/>
          <a:p>
            <a:r>
              <a:rPr lang="en-US" sz="900">
                <a:latin typeface="Poppins" panose="00000500000000000000" pitchFamily="2" charset="0"/>
                <a:cs typeface="Poppins" panose="00000500000000000000" pitchFamily="2" charset="0"/>
              </a:rPr>
              <a:t>“This document and its contents are proprietary and constitute confidential information of Effenco Development Inc. Neither this document, nor any part of it, may be disclosed or conveyed to, or used or copied by or for, any third party, without the prior written consent of Effenco Development Inc. © 2021 Effenco Development Inc. All rights reserved.”</a:t>
            </a:r>
          </a:p>
        </p:txBody>
      </p:sp>
    </p:spTree>
    <p:extLst>
      <p:ext uri="{BB962C8B-B14F-4D97-AF65-F5344CB8AC3E}">
        <p14:creationId xmlns:p14="http://schemas.microsoft.com/office/powerpoint/2010/main" val="6021925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Image 45">
            <a:extLst>
              <a:ext uri="{FF2B5EF4-FFF2-40B4-BE49-F238E27FC236}">
                <a16:creationId xmlns:a16="http://schemas.microsoft.com/office/drawing/2014/main" id="{9F37C3C8-E415-4EFB-8DA8-77EDCD98387C}"/>
              </a:ext>
            </a:extLst>
          </p:cNvPr>
          <p:cNvPicPr>
            <a:picLocks noChangeAspect="1"/>
          </p:cNvPicPr>
          <p:nvPr>
            <p:custDataLst>
              <p:tags r:id="rId1"/>
            </p:custDataLst>
          </p:nvPr>
        </p:nvPicPr>
        <p:blipFill>
          <a:blip r:embed="rId16"/>
          <a:stretch>
            <a:fillRect/>
          </a:stretch>
        </p:blipFill>
        <p:spPr>
          <a:xfrm>
            <a:off x="-5632" y="0"/>
            <a:ext cx="4064000" cy="6858000"/>
          </a:xfrm>
          <a:prstGeom prst="rect">
            <a:avLst/>
          </a:prstGeom>
        </p:spPr>
      </p:pic>
      <p:sp>
        <p:nvSpPr>
          <p:cNvPr id="45" name="ZoneTexte 44">
            <a:extLst>
              <a:ext uri="{FF2B5EF4-FFF2-40B4-BE49-F238E27FC236}">
                <a16:creationId xmlns:a16="http://schemas.microsoft.com/office/drawing/2014/main" id="{855E897A-01F8-40CE-9A75-0025DDF460E4}"/>
              </a:ext>
            </a:extLst>
          </p:cNvPr>
          <p:cNvSpPr txBox="1"/>
          <p:nvPr>
            <p:custDataLst>
              <p:tags r:id="rId2"/>
            </p:custDataLst>
          </p:nvPr>
        </p:nvSpPr>
        <p:spPr>
          <a:xfrm>
            <a:off x="575401" y="593856"/>
            <a:ext cx="4911000" cy="584775"/>
          </a:xfrm>
          <a:prstGeom prst="rect">
            <a:avLst/>
          </a:prstGeom>
          <a:noFill/>
        </p:spPr>
        <p:txBody>
          <a:bodyPr wrap="square">
            <a:spAutoFit/>
          </a:bodyPr>
          <a:lstStyle/>
          <a:p>
            <a:r>
              <a:rPr lang="fr-CA" sz="1400">
                <a:solidFill>
                  <a:schemeClr val="bg1"/>
                </a:solidFill>
                <a:latin typeface="Poppins" pitchFamily="2" charset="77"/>
                <a:cs typeface="Poppins" pitchFamily="2" charset="77"/>
              </a:rPr>
              <a:t>Effenco </a:t>
            </a:r>
            <a:r>
              <a:rPr lang="fr-CA" sz="1400" err="1">
                <a:solidFill>
                  <a:schemeClr val="bg1"/>
                </a:solidFill>
                <a:latin typeface="Poppins" pitchFamily="2" charset="77"/>
                <a:cs typeface="Poppins" pitchFamily="2" charset="77"/>
              </a:rPr>
              <a:t>Technology</a:t>
            </a:r>
            <a:endParaRPr lang="fr-CA" sz="1400">
              <a:solidFill>
                <a:schemeClr val="bg1"/>
              </a:solidFill>
              <a:latin typeface="Poppins" pitchFamily="2" charset="77"/>
              <a:cs typeface="Poppins" pitchFamily="2" charset="77"/>
            </a:endParaRPr>
          </a:p>
          <a:p>
            <a:r>
              <a:rPr lang="fr-CA" b="1">
                <a:solidFill>
                  <a:srgbClr val="268F3B"/>
                </a:solidFill>
                <a:latin typeface="Poppins" pitchFamily="2" charset="77"/>
              </a:rPr>
              <a:t>Electric </a:t>
            </a:r>
            <a:r>
              <a:rPr lang="fr-CA" b="1" err="1">
                <a:solidFill>
                  <a:srgbClr val="268F3B"/>
                </a:solidFill>
                <a:latin typeface="Poppins" pitchFamily="2" charset="77"/>
              </a:rPr>
              <a:t>Hybrid</a:t>
            </a:r>
            <a:r>
              <a:rPr lang="fr-CA" b="1">
                <a:solidFill>
                  <a:srgbClr val="268F3B"/>
                </a:solidFill>
                <a:latin typeface="Poppins" pitchFamily="2" charset="77"/>
              </a:rPr>
              <a:t> System</a:t>
            </a:r>
          </a:p>
        </p:txBody>
      </p:sp>
      <p:sp>
        <p:nvSpPr>
          <p:cNvPr id="43" name="Rectangle 42">
            <a:extLst>
              <a:ext uri="{FF2B5EF4-FFF2-40B4-BE49-F238E27FC236}">
                <a16:creationId xmlns:a16="http://schemas.microsoft.com/office/drawing/2014/main" id="{8FE4C90E-D8CC-4015-9924-A200B2FF37FA}"/>
              </a:ext>
            </a:extLst>
          </p:cNvPr>
          <p:cNvSpPr/>
          <p:nvPr>
            <p:custDataLst>
              <p:tags r:id="rId3"/>
            </p:custDataLst>
          </p:nvPr>
        </p:nvSpPr>
        <p:spPr>
          <a:xfrm>
            <a:off x="10423828" y="6530598"/>
            <a:ext cx="1211870" cy="92333"/>
          </a:xfrm>
          <a:prstGeom prst="rect">
            <a:avLst/>
          </a:prstGeom>
        </p:spPr>
        <p:txBody>
          <a:bodyPr wrap="none" lIns="0" tIns="0" rIns="0" bIns="0">
            <a:spAutoFit/>
          </a:bodyPr>
          <a:lstStyle/>
          <a:p>
            <a:pPr algn="r"/>
            <a:r>
              <a:rPr lang="fr-CA" sz="600" i="1" err="1">
                <a:latin typeface="Minion Pro" panose="02040503050306020203" pitchFamily="18" charset="0"/>
              </a:rPr>
              <a:t>Effenco</a:t>
            </a:r>
            <a:r>
              <a:rPr lang="fr-CA" sz="600" i="1">
                <a:latin typeface="Minion Pro" panose="02040503050306020203" pitchFamily="18" charset="0"/>
              </a:rPr>
              <a:t> </a:t>
            </a:r>
            <a:r>
              <a:rPr lang="fr-CA" sz="600" i="1" err="1">
                <a:latin typeface="Minion Pro" panose="02040503050306020203" pitchFamily="18" charset="0"/>
              </a:rPr>
              <a:t>Development</a:t>
            </a:r>
            <a:r>
              <a:rPr lang="fr-CA" sz="600" i="1">
                <a:latin typeface="Minion Pro" panose="02040503050306020203" pitchFamily="18" charset="0"/>
              </a:rPr>
              <a:t> Inc. / </a:t>
            </a:r>
            <a:r>
              <a:rPr lang="fr-CA" sz="600" i="1" err="1">
                <a:latin typeface="Minion Pro" panose="02040503050306020203" pitchFamily="18" charset="0"/>
              </a:rPr>
              <a:t>Confidential</a:t>
            </a:r>
            <a:endParaRPr lang="fr-CA" sz="600">
              <a:latin typeface="Minion Pro" panose="02040503050306020203" pitchFamily="18" charset="0"/>
            </a:endParaRPr>
          </a:p>
        </p:txBody>
      </p:sp>
      <p:sp>
        <p:nvSpPr>
          <p:cNvPr id="25" name="ZoneTexte 24">
            <a:extLst>
              <a:ext uri="{FF2B5EF4-FFF2-40B4-BE49-F238E27FC236}">
                <a16:creationId xmlns:a16="http://schemas.microsoft.com/office/drawing/2014/main" id="{EE4F4EE6-3581-E14B-BD11-FE337D30F9A3}"/>
              </a:ext>
            </a:extLst>
          </p:cNvPr>
          <p:cNvSpPr txBox="1"/>
          <p:nvPr>
            <p:custDataLst>
              <p:tags r:id="rId4"/>
            </p:custDataLst>
          </p:nvPr>
        </p:nvSpPr>
        <p:spPr>
          <a:xfrm>
            <a:off x="9555695" y="6294149"/>
            <a:ext cx="2141821" cy="215444"/>
          </a:xfrm>
          <a:prstGeom prst="rect">
            <a:avLst/>
          </a:prstGeom>
          <a:noFill/>
        </p:spPr>
        <p:txBody>
          <a:bodyPr wrap="square" rtlCol="0">
            <a:spAutoFit/>
          </a:bodyPr>
          <a:lstStyle/>
          <a:p>
            <a:pPr algn="r"/>
            <a:r>
              <a:rPr lang="fr-CA" sz="800">
                <a:latin typeface="Arial Nova" panose="020B0504020202020204" pitchFamily="34" charset="0"/>
              </a:rPr>
              <a:t>*</a:t>
            </a:r>
            <a:r>
              <a:rPr lang="fr-CA" sz="800" err="1">
                <a:latin typeface="Arial Nova" panose="020B0504020202020204" pitchFamily="34" charset="0"/>
              </a:rPr>
              <a:t>Results</a:t>
            </a:r>
            <a:r>
              <a:rPr lang="fr-CA" sz="800">
                <a:latin typeface="Arial Nova" panose="020B0504020202020204" pitchFamily="34" charset="0"/>
              </a:rPr>
              <a:t> </a:t>
            </a:r>
            <a:r>
              <a:rPr lang="fr-CA" sz="800" err="1">
                <a:latin typeface="Arial Nova" panose="020B0504020202020204" pitchFamily="34" charset="0"/>
              </a:rPr>
              <a:t>may</a:t>
            </a:r>
            <a:r>
              <a:rPr lang="fr-CA" sz="800">
                <a:latin typeface="Arial Nova" panose="020B0504020202020204" pitchFamily="34" charset="0"/>
              </a:rPr>
              <a:t> </a:t>
            </a:r>
            <a:r>
              <a:rPr lang="fr-CA" sz="800" err="1">
                <a:latin typeface="Arial Nova" panose="020B0504020202020204" pitchFamily="34" charset="0"/>
              </a:rPr>
              <a:t>vary</a:t>
            </a:r>
            <a:r>
              <a:rPr lang="fr-CA" sz="800">
                <a:latin typeface="Arial Nova" panose="020B0504020202020204" pitchFamily="34" charset="0"/>
              </a:rPr>
              <a:t> </a:t>
            </a:r>
            <a:r>
              <a:rPr lang="fr-CA" sz="800" err="1">
                <a:latin typeface="Arial Nova" panose="020B0504020202020204" pitchFamily="34" charset="0"/>
              </a:rPr>
              <a:t>depending</a:t>
            </a:r>
            <a:r>
              <a:rPr lang="fr-CA" sz="800">
                <a:latin typeface="Arial Nova" panose="020B0504020202020204" pitchFamily="34" charset="0"/>
              </a:rPr>
              <a:t> on </a:t>
            </a:r>
            <a:r>
              <a:rPr lang="fr-CA" sz="800" err="1">
                <a:latin typeface="Arial Nova" panose="020B0504020202020204" pitchFamily="34" charset="0"/>
              </a:rPr>
              <a:t>idling</a:t>
            </a:r>
            <a:r>
              <a:rPr lang="fr-CA" sz="800">
                <a:latin typeface="Arial Nova" panose="020B0504020202020204" pitchFamily="34" charset="0"/>
              </a:rPr>
              <a:t> time</a:t>
            </a:r>
            <a:endParaRPr lang="fr-FR" sz="600">
              <a:latin typeface="Poppins" pitchFamily="2" charset="77"/>
              <a:cs typeface="Poppins" pitchFamily="2" charset="77"/>
            </a:endParaRPr>
          </a:p>
        </p:txBody>
      </p:sp>
      <p:sp>
        <p:nvSpPr>
          <p:cNvPr id="73" name="ZoneTexte 150">
            <a:extLst>
              <a:ext uri="{FF2B5EF4-FFF2-40B4-BE49-F238E27FC236}">
                <a16:creationId xmlns:a16="http://schemas.microsoft.com/office/drawing/2014/main" id="{516DCCB7-ADE9-4567-B309-923785289FCC}"/>
              </a:ext>
            </a:extLst>
          </p:cNvPr>
          <p:cNvSpPr txBox="1"/>
          <p:nvPr>
            <p:custDataLst>
              <p:tags r:id="rId5"/>
            </p:custDataLst>
          </p:nvPr>
        </p:nvSpPr>
        <p:spPr>
          <a:xfrm>
            <a:off x="6053559" y="-671332"/>
            <a:ext cx="184731" cy="369332"/>
          </a:xfrm>
          <a:prstGeom prst="rect">
            <a:avLst/>
          </a:prstGeom>
          <a:noFill/>
        </p:spPr>
        <p:txBody>
          <a:bodyPr wrap="none" rtlCol="0">
            <a:spAutoFit/>
          </a:bodyPr>
          <a:lstStyle/>
          <a:p>
            <a:endParaRPr lang="fr-FR"/>
          </a:p>
        </p:txBody>
      </p:sp>
      <p:grpSp>
        <p:nvGrpSpPr>
          <p:cNvPr id="2" name="Group 1">
            <a:extLst>
              <a:ext uri="{FF2B5EF4-FFF2-40B4-BE49-F238E27FC236}">
                <a16:creationId xmlns:a16="http://schemas.microsoft.com/office/drawing/2014/main" id="{BD86A351-D010-4E3C-A1FA-B2A29A24E3EF}"/>
              </a:ext>
            </a:extLst>
          </p:cNvPr>
          <p:cNvGrpSpPr/>
          <p:nvPr>
            <p:custDataLst>
              <p:tags r:id="rId6"/>
            </p:custDataLst>
          </p:nvPr>
        </p:nvGrpSpPr>
        <p:grpSpPr>
          <a:xfrm>
            <a:off x="3661181" y="62888"/>
            <a:ext cx="8927790" cy="6337991"/>
            <a:chOff x="5419611" y="976072"/>
            <a:chExt cx="7348272" cy="4997703"/>
          </a:xfrm>
        </p:grpSpPr>
        <p:grpSp>
          <p:nvGrpSpPr>
            <p:cNvPr id="27" name="Groupe 124">
              <a:extLst>
                <a:ext uri="{FF2B5EF4-FFF2-40B4-BE49-F238E27FC236}">
                  <a16:creationId xmlns:a16="http://schemas.microsoft.com/office/drawing/2014/main" id="{9B67D07D-DAE4-4E6C-A681-EA4791FA4AB8}"/>
                </a:ext>
              </a:extLst>
            </p:cNvPr>
            <p:cNvGrpSpPr/>
            <p:nvPr/>
          </p:nvGrpSpPr>
          <p:grpSpPr>
            <a:xfrm>
              <a:off x="5419611" y="976072"/>
              <a:ext cx="7348272" cy="4997703"/>
              <a:chOff x="4386647" y="652156"/>
              <a:chExt cx="8128000" cy="5528012"/>
            </a:xfrm>
          </p:grpSpPr>
          <p:graphicFrame>
            <p:nvGraphicFramePr>
              <p:cNvPr id="28" name="Graphique 67">
                <a:extLst>
                  <a:ext uri="{FF2B5EF4-FFF2-40B4-BE49-F238E27FC236}">
                    <a16:creationId xmlns:a16="http://schemas.microsoft.com/office/drawing/2014/main" id="{FCCAC4D9-BD1C-4B9B-83A7-BD10CA337A09}"/>
                  </a:ext>
                </a:extLst>
              </p:cNvPr>
              <p:cNvGraphicFramePr/>
              <p:nvPr/>
            </p:nvGraphicFramePr>
            <p:xfrm>
              <a:off x="4386647" y="686436"/>
              <a:ext cx="8128000" cy="5418667"/>
            </p:xfrm>
            <a:graphic>
              <a:graphicData uri="http://schemas.openxmlformats.org/drawingml/2006/chart">
                <c:chart xmlns:c="http://schemas.openxmlformats.org/drawingml/2006/chart" xmlns:r="http://schemas.openxmlformats.org/officeDocument/2006/relationships" r:id="rId17"/>
              </a:graphicData>
            </a:graphic>
          </p:graphicFrame>
          <p:sp>
            <p:nvSpPr>
              <p:cNvPr id="30" name="Ellipse 91">
                <a:extLst>
                  <a:ext uri="{FF2B5EF4-FFF2-40B4-BE49-F238E27FC236}">
                    <a16:creationId xmlns:a16="http://schemas.microsoft.com/office/drawing/2014/main" id="{72683FA3-D2D3-4AB3-B7D0-57C16D6DD7BC}"/>
                  </a:ext>
                </a:extLst>
              </p:cNvPr>
              <p:cNvSpPr/>
              <p:nvPr/>
            </p:nvSpPr>
            <p:spPr>
              <a:xfrm>
                <a:off x="7617089" y="2634417"/>
                <a:ext cx="1687186" cy="1687188"/>
              </a:xfrm>
              <a:prstGeom prst="ellipse">
                <a:avLst/>
              </a:prstGeom>
              <a:solidFill>
                <a:schemeClr val="bg1"/>
              </a:solidFill>
              <a:ln w="155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Rectangle 30">
                <a:extLst>
                  <a:ext uri="{FF2B5EF4-FFF2-40B4-BE49-F238E27FC236}">
                    <a16:creationId xmlns:a16="http://schemas.microsoft.com/office/drawing/2014/main" id="{FF3F2E36-0A1C-4B7C-81A4-755D01102C1E}"/>
                  </a:ext>
                </a:extLst>
              </p:cNvPr>
              <p:cNvSpPr/>
              <p:nvPr/>
            </p:nvSpPr>
            <p:spPr>
              <a:xfrm>
                <a:off x="7677321" y="3283278"/>
                <a:ext cx="1660817" cy="646826"/>
              </a:xfrm>
              <a:prstGeom prst="rect">
                <a:avLst/>
              </a:prstGeom>
            </p:spPr>
            <p:txBody>
              <a:bodyPr wrap="square">
                <a:spAutoFit/>
              </a:bodyPr>
              <a:lstStyle/>
              <a:p>
                <a:pPr algn="ctr"/>
                <a:r>
                  <a:rPr lang="en-CA" sz="1600" b="1">
                    <a:solidFill>
                      <a:srgbClr val="268F3B"/>
                    </a:solidFill>
                    <a:latin typeface="Poppins" pitchFamily="2" charset="77"/>
                  </a:rPr>
                  <a:t>Immediate</a:t>
                </a:r>
              </a:p>
              <a:p>
                <a:pPr algn="ctr"/>
                <a:r>
                  <a:rPr lang="en-CA" sz="1600" b="1">
                    <a:solidFill>
                      <a:srgbClr val="268F3B"/>
                    </a:solidFill>
                    <a:latin typeface="Poppins" pitchFamily="2" charset="77"/>
                  </a:rPr>
                  <a:t>Benefits</a:t>
                </a:r>
                <a:endParaRPr lang="en-CA" sz="1600">
                  <a:solidFill>
                    <a:srgbClr val="268F3B"/>
                  </a:solidFill>
                  <a:latin typeface="Poppins" pitchFamily="2" charset="77"/>
                </a:endParaRPr>
              </a:p>
            </p:txBody>
          </p:sp>
          <p:sp>
            <p:nvSpPr>
              <p:cNvPr id="32" name="Rectangle 31">
                <a:extLst>
                  <a:ext uri="{FF2B5EF4-FFF2-40B4-BE49-F238E27FC236}">
                    <a16:creationId xmlns:a16="http://schemas.microsoft.com/office/drawing/2014/main" id="{90C0244A-B6D1-4F2C-A78E-C59E14EF2F38}"/>
                  </a:ext>
                </a:extLst>
              </p:cNvPr>
              <p:cNvSpPr/>
              <p:nvPr>
                <p:custDataLst>
                  <p:tags r:id="rId7"/>
                </p:custDataLst>
              </p:nvPr>
            </p:nvSpPr>
            <p:spPr>
              <a:xfrm>
                <a:off x="5995565" y="2980411"/>
                <a:ext cx="1383639" cy="442932"/>
              </a:xfrm>
              <a:prstGeom prst="rect">
                <a:avLst/>
              </a:prstGeom>
            </p:spPr>
            <p:txBody>
              <a:bodyPr wrap="square">
                <a:spAutoFit/>
              </a:bodyPr>
              <a:lstStyle/>
              <a:p>
                <a:pPr algn="ctr"/>
                <a:r>
                  <a:rPr lang="fr-CA" b="1">
                    <a:solidFill>
                      <a:schemeClr val="bg1"/>
                    </a:solidFill>
                    <a:latin typeface="Poppins" pitchFamily="2" charset="77"/>
                  </a:rPr>
                  <a:t>40</a:t>
                </a:r>
                <a:r>
                  <a:rPr lang="fr-CA" sz="900" b="1">
                    <a:solidFill>
                      <a:schemeClr val="bg1"/>
                    </a:solidFill>
                    <a:latin typeface="Poppins" pitchFamily="2" charset="77"/>
                  </a:rPr>
                  <a:t> </a:t>
                </a:r>
                <a:r>
                  <a:rPr lang="fr-CA" sz="1200" baseline="30000">
                    <a:solidFill>
                      <a:prstClr val="white"/>
                    </a:solidFill>
                    <a:latin typeface="Poppins" pitchFamily="2" charset="77"/>
                  </a:rPr>
                  <a:t>to</a:t>
                </a:r>
                <a:r>
                  <a:rPr lang="fr-CA" sz="900">
                    <a:solidFill>
                      <a:prstClr val="white"/>
                    </a:solidFill>
                    <a:latin typeface="Poppins" pitchFamily="2" charset="77"/>
                  </a:rPr>
                  <a:t> </a:t>
                </a:r>
                <a:r>
                  <a:rPr lang="fr-CA" b="1">
                    <a:solidFill>
                      <a:schemeClr val="bg1"/>
                    </a:solidFill>
                    <a:latin typeface="Poppins" pitchFamily="2" charset="77"/>
                  </a:rPr>
                  <a:t>50%</a:t>
                </a:r>
                <a:br>
                  <a:rPr lang="fr-CA" b="1">
                    <a:solidFill>
                      <a:schemeClr val="bg1"/>
                    </a:solidFill>
                    <a:latin typeface="Poppins" pitchFamily="2" charset="77"/>
                  </a:rPr>
                </a:br>
                <a:r>
                  <a:rPr lang="fr-CA" sz="900">
                    <a:solidFill>
                      <a:schemeClr val="bg1"/>
                    </a:solidFill>
                    <a:latin typeface="Poppins" pitchFamily="2" charset="77"/>
                  </a:rPr>
                  <a:t>Engine </a:t>
                </a:r>
                <a:r>
                  <a:rPr lang="fr-CA" sz="900" err="1">
                    <a:solidFill>
                      <a:schemeClr val="bg1"/>
                    </a:solidFill>
                    <a:latin typeface="Poppins" pitchFamily="2" charset="77"/>
                  </a:rPr>
                  <a:t>Hours</a:t>
                </a:r>
                <a:r>
                  <a:rPr lang="fr-CA" sz="900">
                    <a:solidFill>
                      <a:schemeClr val="bg1"/>
                    </a:solidFill>
                    <a:latin typeface="Poppins" pitchFamily="2" charset="77"/>
                  </a:rPr>
                  <a:t>*</a:t>
                </a:r>
              </a:p>
            </p:txBody>
          </p:sp>
          <p:sp>
            <p:nvSpPr>
              <p:cNvPr id="33" name="Rectangle 32">
                <a:extLst>
                  <a:ext uri="{FF2B5EF4-FFF2-40B4-BE49-F238E27FC236}">
                    <a16:creationId xmlns:a16="http://schemas.microsoft.com/office/drawing/2014/main" id="{FFBF6840-0803-408E-9071-575F6D20931B}"/>
                  </a:ext>
                </a:extLst>
              </p:cNvPr>
              <p:cNvSpPr/>
              <p:nvPr>
                <p:custDataLst>
                  <p:tags r:id="rId8"/>
                </p:custDataLst>
              </p:nvPr>
            </p:nvSpPr>
            <p:spPr>
              <a:xfrm>
                <a:off x="6261780" y="4349922"/>
                <a:ext cx="1573920" cy="442932"/>
              </a:xfrm>
              <a:prstGeom prst="rect">
                <a:avLst/>
              </a:prstGeom>
            </p:spPr>
            <p:txBody>
              <a:bodyPr wrap="square">
                <a:spAutoFit/>
              </a:bodyPr>
              <a:lstStyle/>
              <a:p>
                <a:pPr algn="ctr"/>
                <a:r>
                  <a:rPr lang="fr-CA" b="1">
                    <a:solidFill>
                      <a:schemeClr val="bg1"/>
                    </a:solidFill>
                    <a:latin typeface="Poppins" pitchFamily="2" charset="77"/>
                  </a:rPr>
                  <a:t>20</a:t>
                </a:r>
                <a:r>
                  <a:rPr lang="fr-CA" sz="900" b="1">
                    <a:solidFill>
                      <a:schemeClr val="bg1"/>
                    </a:solidFill>
                    <a:latin typeface="Poppins" pitchFamily="2" charset="77"/>
                  </a:rPr>
                  <a:t> </a:t>
                </a:r>
                <a:r>
                  <a:rPr lang="fr-CA" sz="1200" baseline="30000">
                    <a:solidFill>
                      <a:schemeClr val="bg1"/>
                    </a:solidFill>
                    <a:latin typeface="Poppins" pitchFamily="2" charset="77"/>
                  </a:rPr>
                  <a:t>to</a:t>
                </a:r>
                <a:r>
                  <a:rPr lang="fr-CA" sz="900">
                    <a:solidFill>
                      <a:schemeClr val="bg1"/>
                    </a:solidFill>
                    <a:latin typeface="Poppins" pitchFamily="2" charset="77"/>
                  </a:rPr>
                  <a:t> </a:t>
                </a:r>
                <a:r>
                  <a:rPr lang="fr-CA" b="1">
                    <a:solidFill>
                      <a:schemeClr val="bg1"/>
                    </a:solidFill>
                    <a:latin typeface="Poppins" pitchFamily="2" charset="77"/>
                  </a:rPr>
                  <a:t>35%</a:t>
                </a:r>
                <a:br>
                  <a:rPr lang="fr-CA" b="1">
                    <a:solidFill>
                      <a:schemeClr val="bg1"/>
                    </a:solidFill>
                    <a:latin typeface="Poppins" pitchFamily="2" charset="77"/>
                  </a:rPr>
                </a:br>
                <a:r>
                  <a:rPr lang="fr-CA" sz="900">
                    <a:solidFill>
                      <a:schemeClr val="bg1"/>
                    </a:solidFill>
                    <a:latin typeface="Poppins" pitchFamily="2" charset="77"/>
                  </a:rPr>
                  <a:t>Fuel </a:t>
                </a:r>
                <a:r>
                  <a:rPr lang="fr-CA" sz="900" err="1">
                    <a:solidFill>
                      <a:schemeClr val="bg1"/>
                    </a:solidFill>
                    <a:latin typeface="Poppins" pitchFamily="2" charset="77"/>
                  </a:rPr>
                  <a:t>Consumption</a:t>
                </a:r>
                <a:r>
                  <a:rPr lang="fr-CA" sz="900">
                    <a:solidFill>
                      <a:schemeClr val="bg1"/>
                    </a:solidFill>
                    <a:latin typeface="Poppins" pitchFamily="2" charset="77"/>
                  </a:rPr>
                  <a:t>*</a:t>
                </a:r>
              </a:p>
            </p:txBody>
          </p:sp>
          <p:sp>
            <p:nvSpPr>
              <p:cNvPr id="34" name="Rectangle 33">
                <a:extLst>
                  <a:ext uri="{FF2B5EF4-FFF2-40B4-BE49-F238E27FC236}">
                    <a16:creationId xmlns:a16="http://schemas.microsoft.com/office/drawing/2014/main" id="{47265E29-7217-400B-81F6-A1AC477BF16A}"/>
                  </a:ext>
                </a:extLst>
              </p:cNvPr>
              <p:cNvSpPr/>
              <p:nvPr>
                <p:custDataLst>
                  <p:tags r:id="rId9"/>
                </p:custDataLst>
              </p:nvPr>
            </p:nvSpPr>
            <p:spPr>
              <a:xfrm>
                <a:off x="7641657" y="5186651"/>
                <a:ext cx="1617980" cy="446276"/>
              </a:xfrm>
              <a:prstGeom prst="rect">
                <a:avLst/>
              </a:prstGeom>
            </p:spPr>
            <p:txBody>
              <a:bodyPr wrap="square">
                <a:spAutoFit/>
              </a:bodyPr>
              <a:lstStyle/>
              <a:p>
                <a:pPr lvl="0" algn="ctr"/>
                <a:r>
                  <a:rPr lang="fr-CA" sz="1400" b="1" err="1">
                    <a:solidFill>
                      <a:prstClr val="white"/>
                    </a:solidFill>
                    <a:latin typeface="Poppins" pitchFamily="2" charset="77"/>
                  </a:rPr>
                  <a:t>Quieter</a:t>
                </a:r>
                <a:endParaRPr lang="fr-CA" sz="900">
                  <a:latin typeface="Poppins" pitchFamily="2" charset="77"/>
                </a:endParaRPr>
              </a:p>
              <a:p>
                <a:pPr algn="ctr"/>
                <a:r>
                  <a:rPr lang="fr-CA" sz="900">
                    <a:solidFill>
                      <a:schemeClr val="bg1"/>
                    </a:solidFill>
                    <a:latin typeface="Poppins" pitchFamily="2" charset="77"/>
                  </a:rPr>
                  <a:t>Operations</a:t>
                </a:r>
              </a:p>
            </p:txBody>
          </p:sp>
          <p:sp>
            <p:nvSpPr>
              <p:cNvPr id="35" name="Rectangle 34">
                <a:extLst>
                  <a:ext uri="{FF2B5EF4-FFF2-40B4-BE49-F238E27FC236}">
                    <a16:creationId xmlns:a16="http://schemas.microsoft.com/office/drawing/2014/main" id="{A079B4DC-3B1E-40C6-8D8D-5EBAD269AA28}"/>
                  </a:ext>
                </a:extLst>
              </p:cNvPr>
              <p:cNvSpPr/>
              <p:nvPr>
                <p:custDataLst>
                  <p:tags r:id="rId10"/>
                </p:custDataLst>
              </p:nvPr>
            </p:nvSpPr>
            <p:spPr>
              <a:xfrm>
                <a:off x="9161877" y="4312023"/>
                <a:ext cx="1364805" cy="563732"/>
              </a:xfrm>
              <a:prstGeom prst="rect">
                <a:avLst/>
              </a:prstGeom>
            </p:spPr>
            <p:txBody>
              <a:bodyPr wrap="square">
                <a:spAutoFit/>
              </a:bodyPr>
              <a:lstStyle/>
              <a:p>
                <a:pPr algn="ctr"/>
                <a:r>
                  <a:rPr lang="fr-CA" b="1">
                    <a:solidFill>
                      <a:schemeClr val="bg1"/>
                    </a:solidFill>
                    <a:latin typeface="Poppins" pitchFamily="2" charset="77"/>
                  </a:rPr>
                  <a:t>20</a:t>
                </a:r>
                <a:r>
                  <a:rPr lang="fr-CA" sz="900" b="1">
                    <a:solidFill>
                      <a:prstClr val="white"/>
                    </a:solidFill>
                    <a:latin typeface="Poppins" pitchFamily="2" charset="77"/>
                  </a:rPr>
                  <a:t> </a:t>
                </a:r>
                <a:r>
                  <a:rPr lang="fr-CA" sz="1200" b="1" baseline="30000">
                    <a:solidFill>
                      <a:prstClr val="white"/>
                    </a:solidFill>
                    <a:latin typeface="Poppins" pitchFamily="2" charset="77"/>
                  </a:rPr>
                  <a:t> </a:t>
                </a:r>
                <a:r>
                  <a:rPr lang="fr-CA" sz="1200" baseline="30000">
                    <a:solidFill>
                      <a:prstClr val="white"/>
                    </a:solidFill>
                    <a:latin typeface="Poppins" pitchFamily="2" charset="77"/>
                  </a:rPr>
                  <a:t>to</a:t>
                </a:r>
                <a:r>
                  <a:rPr lang="fr-CA" sz="1200" b="1" baseline="30000">
                    <a:solidFill>
                      <a:prstClr val="white"/>
                    </a:solidFill>
                    <a:latin typeface="Poppins" pitchFamily="2" charset="77"/>
                  </a:rPr>
                  <a:t> </a:t>
                </a:r>
                <a:r>
                  <a:rPr lang="fr-CA" b="1">
                    <a:solidFill>
                      <a:schemeClr val="bg1"/>
                    </a:solidFill>
                    <a:latin typeface="Poppins" pitchFamily="2" charset="77"/>
                  </a:rPr>
                  <a:t>35%</a:t>
                </a:r>
                <a:br>
                  <a:rPr lang="fr-CA" b="1">
                    <a:solidFill>
                      <a:schemeClr val="bg1"/>
                    </a:solidFill>
                    <a:latin typeface="Poppins" pitchFamily="2" charset="77"/>
                  </a:rPr>
                </a:br>
                <a:r>
                  <a:rPr lang="fr-CA" sz="900">
                    <a:solidFill>
                      <a:schemeClr val="bg1"/>
                    </a:solidFill>
                    <a:latin typeface="Poppins" pitchFamily="2" charset="77"/>
                  </a:rPr>
                  <a:t>Reduction of GHG </a:t>
                </a:r>
                <a:r>
                  <a:rPr lang="fr-CA" sz="900" err="1">
                    <a:solidFill>
                      <a:schemeClr val="bg1"/>
                    </a:solidFill>
                    <a:latin typeface="Poppins" pitchFamily="2" charset="77"/>
                  </a:rPr>
                  <a:t>Emissions</a:t>
                </a:r>
                <a:r>
                  <a:rPr lang="fr-CA" sz="900">
                    <a:solidFill>
                      <a:schemeClr val="bg1"/>
                    </a:solidFill>
                    <a:latin typeface="Poppins" pitchFamily="2" charset="77"/>
                  </a:rPr>
                  <a:t>*</a:t>
                </a:r>
              </a:p>
            </p:txBody>
          </p:sp>
          <p:sp>
            <p:nvSpPr>
              <p:cNvPr id="36" name="Rectangle 35">
                <a:extLst>
                  <a:ext uri="{FF2B5EF4-FFF2-40B4-BE49-F238E27FC236}">
                    <a16:creationId xmlns:a16="http://schemas.microsoft.com/office/drawing/2014/main" id="{45F1F9F5-11BE-4F01-989B-3C99B901665D}"/>
                  </a:ext>
                </a:extLst>
              </p:cNvPr>
              <p:cNvSpPr/>
              <p:nvPr>
                <p:custDataLst>
                  <p:tags r:id="rId11"/>
                </p:custDataLst>
              </p:nvPr>
            </p:nvSpPr>
            <p:spPr>
              <a:xfrm>
                <a:off x="9426035" y="2994766"/>
                <a:ext cx="1617980" cy="510042"/>
              </a:xfrm>
              <a:prstGeom prst="rect">
                <a:avLst/>
              </a:prstGeom>
            </p:spPr>
            <p:txBody>
              <a:bodyPr wrap="square">
                <a:spAutoFit/>
              </a:bodyPr>
              <a:lstStyle/>
              <a:p>
                <a:pPr algn="ctr"/>
                <a:r>
                  <a:rPr lang="fr-CA" sz="1400" b="1">
                    <a:solidFill>
                      <a:schemeClr val="bg1"/>
                    </a:solidFill>
                    <a:latin typeface="Poppins" pitchFamily="2" charset="77"/>
                  </a:rPr>
                  <a:t>Reduction</a:t>
                </a:r>
                <a:br>
                  <a:rPr lang="fr-CA" b="1">
                    <a:solidFill>
                      <a:schemeClr val="bg1"/>
                    </a:solidFill>
                    <a:latin typeface="Poppins" pitchFamily="2" charset="77"/>
                  </a:rPr>
                </a:br>
                <a:r>
                  <a:rPr lang="fr-CA" sz="900">
                    <a:solidFill>
                      <a:schemeClr val="bg1"/>
                    </a:solidFill>
                    <a:latin typeface="Poppins" pitchFamily="2" charset="77"/>
                  </a:rPr>
                  <a:t>PM and NOx</a:t>
                </a:r>
              </a:p>
              <a:p>
                <a:pPr algn="ctr"/>
                <a:endParaRPr lang="fr-CA" sz="900">
                  <a:solidFill>
                    <a:schemeClr val="bg1"/>
                  </a:solidFill>
                  <a:latin typeface="Poppins" pitchFamily="2" charset="77"/>
                </a:endParaRPr>
              </a:p>
            </p:txBody>
          </p:sp>
          <p:sp>
            <p:nvSpPr>
              <p:cNvPr id="37" name="Rectangle 36">
                <a:extLst>
                  <a:ext uri="{FF2B5EF4-FFF2-40B4-BE49-F238E27FC236}">
                    <a16:creationId xmlns:a16="http://schemas.microsoft.com/office/drawing/2014/main" id="{170CCC09-E0CF-45C4-BA23-677CD299A63D}"/>
                  </a:ext>
                </a:extLst>
              </p:cNvPr>
              <p:cNvSpPr/>
              <p:nvPr>
                <p:custDataLst>
                  <p:tags r:id="rId12"/>
                </p:custDataLst>
              </p:nvPr>
            </p:nvSpPr>
            <p:spPr>
              <a:xfrm>
                <a:off x="6868331" y="1741097"/>
                <a:ext cx="1617980" cy="584775"/>
              </a:xfrm>
              <a:prstGeom prst="rect">
                <a:avLst/>
              </a:prstGeom>
            </p:spPr>
            <p:txBody>
              <a:bodyPr wrap="square">
                <a:spAutoFit/>
              </a:bodyPr>
              <a:lstStyle/>
              <a:p>
                <a:pPr algn="ctr"/>
                <a:r>
                  <a:rPr lang="fr-CA" sz="1400" b="1" err="1">
                    <a:solidFill>
                      <a:schemeClr val="bg1"/>
                    </a:solidFill>
                    <a:latin typeface="Poppins" pitchFamily="2" charset="77"/>
                  </a:rPr>
                  <a:t>Lower</a:t>
                </a:r>
                <a:br>
                  <a:rPr lang="fr-CA" b="1">
                    <a:solidFill>
                      <a:schemeClr val="bg1"/>
                    </a:solidFill>
                    <a:latin typeface="Poppins" pitchFamily="2" charset="77"/>
                  </a:rPr>
                </a:br>
                <a:r>
                  <a:rPr lang="fr-CA" sz="900" b="1">
                    <a:solidFill>
                      <a:schemeClr val="bg1"/>
                    </a:solidFill>
                    <a:latin typeface="Poppins" pitchFamily="2" charset="77"/>
                  </a:rPr>
                  <a:t>M</a:t>
                </a:r>
                <a:r>
                  <a:rPr lang="fr-CA" sz="900">
                    <a:solidFill>
                      <a:schemeClr val="bg1"/>
                    </a:solidFill>
                    <a:latin typeface="Poppins" pitchFamily="2" charset="77"/>
                  </a:rPr>
                  <a:t>aintenance </a:t>
                </a:r>
                <a:r>
                  <a:rPr lang="fr-CA" sz="900" err="1">
                    <a:solidFill>
                      <a:schemeClr val="bg1"/>
                    </a:solidFill>
                    <a:latin typeface="Poppins" pitchFamily="2" charset="77"/>
                  </a:rPr>
                  <a:t>Cost</a:t>
                </a:r>
                <a:endParaRPr lang="fr-CA" sz="900">
                  <a:solidFill>
                    <a:schemeClr val="bg1"/>
                  </a:solidFill>
                  <a:latin typeface="Poppins" pitchFamily="2" charset="77"/>
                </a:endParaRPr>
              </a:p>
              <a:p>
                <a:pPr algn="ctr"/>
                <a:endParaRPr lang="fr-CA" sz="900">
                  <a:solidFill>
                    <a:schemeClr val="bg1"/>
                  </a:solidFill>
                  <a:latin typeface="Poppins" pitchFamily="2" charset="77"/>
                </a:endParaRPr>
              </a:p>
            </p:txBody>
          </p:sp>
          <p:sp>
            <p:nvSpPr>
              <p:cNvPr id="38" name="Rectangle 37">
                <a:extLst>
                  <a:ext uri="{FF2B5EF4-FFF2-40B4-BE49-F238E27FC236}">
                    <a16:creationId xmlns:a16="http://schemas.microsoft.com/office/drawing/2014/main" id="{5C6A75FE-9453-4F53-A800-1A928D30D2CF}"/>
                  </a:ext>
                </a:extLst>
              </p:cNvPr>
              <p:cNvSpPr/>
              <p:nvPr>
                <p:custDataLst>
                  <p:tags r:id="rId13"/>
                </p:custDataLst>
              </p:nvPr>
            </p:nvSpPr>
            <p:spPr>
              <a:xfrm>
                <a:off x="8497294" y="1800622"/>
                <a:ext cx="1439727" cy="577154"/>
              </a:xfrm>
              <a:prstGeom prst="rect">
                <a:avLst/>
              </a:prstGeom>
            </p:spPr>
            <p:txBody>
              <a:bodyPr wrap="square">
                <a:spAutoFit/>
              </a:bodyPr>
              <a:lstStyle/>
              <a:p>
                <a:pPr algn="ctr"/>
                <a:r>
                  <a:rPr lang="fr-CA" sz="1400" b="1">
                    <a:solidFill>
                      <a:schemeClr val="bg1"/>
                    </a:solidFill>
                    <a:latin typeface="Poppins" pitchFamily="2" charset="77"/>
                  </a:rPr>
                  <a:t>No</a:t>
                </a:r>
              </a:p>
              <a:p>
                <a:pPr algn="ctr"/>
                <a:r>
                  <a:rPr lang="fr-CA" sz="1400" b="1">
                    <a:solidFill>
                      <a:schemeClr val="bg1"/>
                    </a:solidFill>
                    <a:latin typeface="Poppins" pitchFamily="2" charset="77"/>
                  </a:rPr>
                  <a:t>Infrastructure</a:t>
                </a:r>
                <a:r>
                  <a:rPr lang="fr-CA" sz="900" b="1">
                    <a:solidFill>
                      <a:schemeClr val="bg1"/>
                    </a:solidFill>
                    <a:latin typeface="Poppins" pitchFamily="2" charset="77"/>
                  </a:rPr>
                  <a:t> </a:t>
                </a:r>
                <a:br>
                  <a:rPr lang="fr-CA" sz="900" b="1">
                    <a:solidFill>
                      <a:schemeClr val="bg1"/>
                    </a:solidFill>
                    <a:latin typeface="Poppins" pitchFamily="2" charset="77"/>
                  </a:rPr>
                </a:br>
                <a:r>
                  <a:rPr lang="fr-CA" sz="900" err="1">
                    <a:solidFill>
                      <a:schemeClr val="bg1"/>
                    </a:solidFill>
                    <a:latin typeface="Poppins" pitchFamily="2" charset="77"/>
                  </a:rPr>
                  <a:t>Required</a:t>
                </a:r>
                <a:endParaRPr lang="fr-CA" sz="900">
                  <a:solidFill>
                    <a:schemeClr val="bg1"/>
                  </a:solidFill>
                  <a:latin typeface="Poppins" pitchFamily="2" charset="77"/>
                </a:endParaRPr>
              </a:p>
            </p:txBody>
          </p:sp>
          <p:pic>
            <p:nvPicPr>
              <p:cNvPr id="39" name="Image 111">
                <a:extLst>
                  <a:ext uri="{FF2B5EF4-FFF2-40B4-BE49-F238E27FC236}">
                    <a16:creationId xmlns:a16="http://schemas.microsoft.com/office/drawing/2014/main" id="{92F5843E-DDF9-49A6-8407-7F6A12A0E1FC}"/>
                  </a:ext>
                </a:extLst>
              </p:cNvPr>
              <p:cNvPicPr>
                <a:picLocks noChangeAspect="1"/>
              </p:cNvPicPr>
              <p:nvPr/>
            </p:nvPicPr>
            <p:blipFill>
              <a:blip r:embed="rId18"/>
              <a:stretch>
                <a:fillRect/>
              </a:stretch>
            </p:blipFill>
            <p:spPr>
              <a:xfrm>
                <a:off x="6477818" y="2566150"/>
                <a:ext cx="412914" cy="381946"/>
              </a:xfrm>
              <a:prstGeom prst="rect">
                <a:avLst/>
              </a:prstGeom>
            </p:spPr>
          </p:pic>
          <p:pic>
            <p:nvPicPr>
              <p:cNvPr id="40" name="Image 113">
                <a:extLst>
                  <a:ext uri="{FF2B5EF4-FFF2-40B4-BE49-F238E27FC236}">
                    <a16:creationId xmlns:a16="http://schemas.microsoft.com/office/drawing/2014/main" id="{6BB3F022-41C8-48AE-BA2A-A5E86EBC18A9}"/>
                  </a:ext>
                </a:extLst>
              </p:cNvPr>
              <p:cNvPicPr>
                <a:picLocks noChangeAspect="1"/>
              </p:cNvPicPr>
              <p:nvPr/>
            </p:nvPicPr>
            <p:blipFill>
              <a:blip r:embed="rId19"/>
              <a:stretch>
                <a:fillRect/>
              </a:stretch>
            </p:blipFill>
            <p:spPr>
              <a:xfrm rot="20400000">
                <a:off x="6802095" y="3993264"/>
                <a:ext cx="335650" cy="381947"/>
              </a:xfrm>
              <a:prstGeom prst="rect">
                <a:avLst/>
              </a:prstGeom>
            </p:spPr>
          </p:pic>
          <p:pic>
            <p:nvPicPr>
              <p:cNvPr id="41" name="Image 114">
                <a:extLst>
                  <a:ext uri="{FF2B5EF4-FFF2-40B4-BE49-F238E27FC236}">
                    <a16:creationId xmlns:a16="http://schemas.microsoft.com/office/drawing/2014/main" id="{A5F5CCBF-E82B-41AD-9A64-07E78D1234CC}"/>
                  </a:ext>
                </a:extLst>
              </p:cNvPr>
              <p:cNvPicPr>
                <a:picLocks noChangeAspect="1"/>
              </p:cNvPicPr>
              <p:nvPr/>
            </p:nvPicPr>
            <p:blipFill>
              <a:blip r:embed="rId20"/>
              <a:stretch>
                <a:fillRect/>
              </a:stretch>
            </p:blipFill>
            <p:spPr>
              <a:xfrm rot="2700000">
                <a:off x="7481348" y="1330494"/>
                <a:ext cx="343589" cy="354673"/>
              </a:xfrm>
              <a:prstGeom prst="rect">
                <a:avLst/>
              </a:prstGeom>
            </p:spPr>
          </p:pic>
          <p:pic>
            <p:nvPicPr>
              <p:cNvPr id="42" name="Image 116">
                <a:extLst>
                  <a:ext uri="{FF2B5EF4-FFF2-40B4-BE49-F238E27FC236}">
                    <a16:creationId xmlns:a16="http://schemas.microsoft.com/office/drawing/2014/main" id="{46B747B1-BC65-469F-9921-B6BDDC80FDEC}"/>
                  </a:ext>
                </a:extLst>
              </p:cNvPr>
              <p:cNvPicPr>
                <a:picLocks noChangeAspect="1"/>
              </p:cNvPicPr>
              <p:nvPr/>
            </p:nvPicPr>
            <p:blipFill>
              <a:blip r:embed="rId21"/>
              <a:stretch>
                <a:fillRect/>
              </a:stretch>
            </p:blipFill>
            <p:spPr>
              <a:xfrm>
                <a:off x="8323647" y="4851575"/>
                <a:ext cx="254000" cy="310444"/>
              </a:xfrm>
              <a:prstGeom prst="rect">
                <a:avLst/>
              </a:prstGeom>
            </p:spPr>
          </p:pic>
          <p:pic>
            <p:nvPicPr>
              <p:cNvPr id="44" name="Image 118">
                <a:extLst>
                  <a:ext uri="{FF2B5EF4-FFF2-40B4-BE49-F238E27FC236}">
                    <a16:creationId xmlns:a16="http://schemas.microsoft.com/office/drawing/2014/main" id="{81C09BEC-C500-4A7D-ADB7-8AF4ED3C332D}"/>
                  </a:ext>
                </a:extLst>
              </p:cNvPr>
              <p:cNvPicPr>
                <a:picLocks noChangeAspect="1"/>
              </p:cNvPicPr>
              <p:nvPr/>
            </p:nvPicPr>
            <p:blipFill>
              <a:blip r:embed="rId22"/>
              <a:stretch>
                <a:fillRect/>
              </a:stretch>
            </p:blipFill>
            <p:spPr>
              <a:xfrm>
                <a:off x="9989442" y="2634417"/>
                <a:ext cx="456185" cy="344466"/>
              </a:xfrm>
              <a:prstGeom prst="rect">
                <a:avLst/>
              </a:prstGeom>
            </p:spPr>
          </p:pic>
          <p:pic>
            <p:nvPicPr>
              <p:cNvPr id="47" name="Image 120">
                <a:extLst>
                  <a:ext uri="{FF2B5EF4-FFF2-40B4-BE49-F238E27FC236}">
                    <a16:creationId xmlns:a16="http://schemas.microsoft.com/office/drawing/2014/main" id="{9E819987-3E5C-44F8-9F7A-BA7034F6674A}"/>
                  </a:ext>
                </a:extLst>
              </p:cNvPr>
              <p:cNvPicPr>
                <a:picLocks noChangeAspect="1"/>
              </p:cNvPicPr>
              <p:nvPr/>
            </p:nvPicPr>
            <p:blipFill>
              <a:blip r:embed="rId22"/>
              <a:stretch>
                <a:fillRect/>
              </a:stretch>
            </p:blipFill>
            <p:spPr>
              <a:xfrm>
                <a:off x="9514287" y="3955623"/>
                <a:ext cx="456185" cy="344466"/>
              </a:xfrm>
              <a:prstGeom prst="rect">
                <a:avLst/>
              </a:prstGeom>
            </p:spPr>
          </p:pic>
          <p:sp>
            <p:nvSpPr>
              <p:cNvPr id="48" name="Rectangle 47">
                <a:extLst>
                  <a:ext uri="{FF2B5EF4-FFF2-40B4-BE49-F238E27FC236}">
                    <a16:creationId xmlns:a16="http://schemas.microsoft.com/office/drawing/2014/main" id="{08AD5A0C-9149-444E-A260-CDC142D6F329}"/>
                  </a:ext>
                </a:extLst>
              </p:cNvPr>
              <p:cNvSpPr>
                <a:spLocks noChangeAspect="1"/>
              </p:cNvSpPr>
              <p:nvPr/>
            </p:nvSpPr>
            <p:spPr>
              <a:xfrm rot="1800000">
                <a:off x="5626509" y="719019"/>
                <a:ext cx="5394273" cy="5394286"/>
              </a:xfrm>
              <a:prstGeom prst="rect">
                <a:avLst/>
              </a:prstGeom>
              <a:noFill/>
            </p:spPr>
            <p:txBody>
              <a:bodyPr wrap="none" lIns="0" tIns="0" rIns="0" bIns="0">
                <a:prstTxWarp prst="textArchUp">
                  <a:avLst/>
                </a:prstTxWarp>
                <a:spAutoFit/>
              </a:bodyPr>
              <a:lstStyle/>
              <a:p>
                <a:r>
                  <a:rPr lang="fr-CA" sz="1600">
                    <a:solidFill>
                      <a:srgbClr val="268F3B"/>
                    </a:solidFill>
                    <a:latin typeface="Poppins" pitchFamily="2" charset="77"/>
                    <a:cs typeface="Poppins" pitchFamily="2" charset="77"/>
                  </a:rPr>
                  <a:t>SAVINGS</a:t>
                </a:r>
              </a:p>
            </p:txBody>
          </p:sp>
          <p:sp>
            <p:nvSpPr>
              <p:cNvPr id="49" name="Rectangle 48">
                <a:extLst>
                  <a:ext uri="{FF2B5EF4-FFF2-40B4-BE49-F238E27FC236}">
                    <a16:creationId xmlns:a16="http://schemas.microsoft.com/office/drawing/2014/main" id="{4C11B152-F5C9-480C-B0C7-382B5D6A87A9}"/>
                  </a:ext>
                </a:extLst>
              </p:cNvPr>
              <p:cNvSpPr>
                <a:spLocks noChangeAspect="1"/>
              </p:cNvSpPr>
              <p:nvPr/>
            </p:nvSpPr>
            <p:spPr>
              <a:xfrm rot="17940000">
                <a:off x="5813640" y="652160"/>
                <a:ext cx="5528012" cy="5528004"/>
              </a:xfrm>
              <a:prstGeom prst="rect">
                <a:avLst/>
              </a:prstGeom>
              <a:noFill/>
            </p:spPr>
            <p:txBody>
              <a:bodyPr wrap="none" lIns="91440" tIns="45720" rIns="91440" bIns="45720">
                <a:prstTxWarp prst="textArchDown">
                  <a:avLst>
                    <a:gd name="adj" fmla="val 57571"/>
                  </a:avLst>
                </a:prstTxWarp>
                <a:spAutoFit/>
              </a:bodyPr>
              <a:lstStyle/>
              <a:p>
                <a:r>
                  <a:rPr lang="fr-CA" sz="1600">
                    <a:solidFill>
                      <a:srgbClr val="268F3B"/>
                    </a:solidFill>
                    <a:latin typeface="Poppins" pitchFamily="2" charset="77"/>
                    <a:cs typeface="Poppins" pitchFamily="2" charset="77"/>
                  </a:rPr>
                  <a:t>       HEALTH AND SAFETY                                        ENVIRONMENT                                </a:t>
                </a:r>
              </a:p>
            </p:txBody>
          </p:sp>
        </p:grpSp>
        <p:pic>
          <p:nvPicPr>
            <p:cNvPr id="74" name="Image 49">
              <a:extLst>
                <a:ext uri="{FF2B5EF4-FFF2-40B4-BE49-F238E27FC236}">
                  <a16:creationId xmlns:a16="http://schemas.microsoft.com/office/drawing/2014/main" id="{B4C44064-9711-4D6C-B2EF-13FE9153C165}"/>
                </a:ext>
              </a:extLst>
            </p:cNvPr>
            <p:cNvPicPr>
              <a:picLocks noChangeAspect="1"/>
            </p:cNvPicPr>
            <p:nvPr/>
          </p:nvPicPr>
          <p:blipFill>
            <a:blip r:embed="rId23"/>
            <a:stretch>
              <a:fillRect/>
            </a:stretch>
          </p:blipFill>
          <p:spPr>
            <a:xfrm>
              <a:off x="9628898" y="1597405"/>
              <a:ext cx="350635" cy="338544"/>
            </a:xfrm>
            <a:prstGeom prst="rect">
              <a:avLst/>
            </a:prstGeom>
          </p:spPr>
        </p:pic>
      </p:grpSp>
    </p:spTree>
    <p:extLst>
      <p:ext uri="{BB962C8B-B14F-4D97-AF65-F5344CB8AC3E}">
        <p14:creationId xmlns:p14="http://schemas.microsoft.com/office/powerpoint/2010/main" val="3268933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5C650A-51CA-0E40-9536-8E5F15A24807}"/>
              </a:ext>
            </a:extLst>
          </p:cNvPr>
          <p:cNvSpPr/>
          <p:nvPr>
            <p:custDataLst>
              <p:tags r:id="rId1"/>
            </p:custDataLst>
          </p:nvPr>
        </p:nvSpPr>
        <p:spPr>
          <a:xfrm>
            <a:off x="317751" y="611662"/>
            <a:ext cx="2188852" cy="769441"/>
          </a:xfrm>
          <a:prstGeom prst="rect">
            <a:avLst/>
          </a:prstGeom>
        </p:spPr>
        <p:txBody>
          <a:bodyPr wrap="square" lIns="0" tIns="0" rIns="0" bIns="0">
            <a:spAutoFit/>
          </a:bodyPr>
          <a:lstStyle/>
          <a:p>
            <a:r>
              <a:rPr lang="fr-CA" sz="1400" err="1">
                <a:latin typeface="Poppins" pitchFamily="2" charset="77"/>
                <a:cs typeface="Poppins" pitchFamily="2" charset="77"/>
              </a:rPr>
              <a:t>Hybrid</a:t>
            </a:r>
            <a:r>
              <a:rPr lang="fr-CA" sz="1400">
                <a:latin typeface="Poppins" pitchFamily="2" charset="77"/>
                <a:cs typeface="Poppins" pitchFamily="2" charset="77"/>
              </a:rPr>
              <a:t> Electric System</a:t>
            </a:r>
          </a:p>
          <a:p>
            <a:r>
              <a:rPr lang="fr-CA" b="1">
                <a:solidFill>
                  <a:srgbClr val="268F3B"/>
                </a:solidFill>
                <a:latin typeface="Poppins" pitchFamily="2" charset="77"/>
              </a:rPr>
              <a:t>Field</a:t>
            </a:r>
            <a:r>
              <a:rPr lang="fr-CA">
                <a:solidFill>
                  <a:srgbClr val="268F3B"/>
                </a:solidFill>
                <a:latin typeface="Poppins" pitchFamily="2" charset="77"/>
              </a:rPr>
              <a:t> </a:t>
            </a:r>
            <a:r>
              <a:rPr lang="fr-CA" b="1" err="1">
                <a:solidFill>
                  <a:srgbClr val="268F3B"/>
                </a:solidFill>
                <a:latin typeface="Poppins" pitchFamily="2" charset="77"/>
              </a:rPr>
              <a:t>Proven</a:t>
            </a:r>
            <a:r>
              <a:rPr lang="fr-CA">
                <a:solidFill>
                  <a:srgbClr val="268F3B"/>
                </a:solidFill>
                <a:latin typeface="Poppins" pitchFamily="2" charset="77"/>
              </a:rPr>
              <a:t> </a:t>
            </a:r>
          </a:p>
          <a:p>
            <a:r>
              <a:rPr lang="fr-CA">
                <a:solidFill>
                  <a:srgbClr val="268F3B"/>
                </a:solidFill>
                <a:latin typeface="Poppins" pitchFamily="2" charset="77"/>
              </a:rPr>
              <a:t>by </a:t>
            </a:r>
            <a:r>
              <a:rPr lang="fr-CA" err="1">
                <a:solidFill>
                  <a:srgbClr val="268F3B"/>
                </a:solidFill>
                <a:latin typeface="Poppins" pitchFamily="2" charset="77"/>
              </a:rPr>
              <a:t>Customers</a:t>
            </a:r>
            <a:endParaRPr lang="fr-CA">
              <a:solidFill>
                <a:srgbClr val="268F3B"/>
              </a:solidFill>
              <a:latin typeface="Poppins" pitchFamily="2" charset="77"/>
            </a:endParaRPr>
          </a:p>
        </p:txBody>
      </p:sp>
      <p:pic>
        <p:nvPicPr>
          <p:cNvPr id="39" name="Image 38" descr="Une image contenant texte, signe&#10;&#10;Description générée automatiquement">
            <a:hlinkClick r:id="rId31"/>
            <a:extLst>
              <a:ext uri="{FF2B5EF4-FFF2-40B4-BE49-F238E27FC236}">
                <a16:creationId xmlns:a16="http://schemas.microsoft.com/office/drawing/2014/main" id="{97D49E01-9209-48DD-A44C-BE33448BB2B8}"/>
              </a:ext>
            </a:extLst>
          </p:cNvPr>
          <p:cNvPicPr>
            <a:picLocks noChangeAspect="1"/>
          </p:cNvPicPr>
          <p:nvPr>
            <p:custDataLst>
              <p:tags r:id="rId2"/>
            </p:custDataLst>
          </p:nvPr>
        </p:nvPicPr>
        <p:blipFill>
          <a:blip r:embed="rId32"/>
          <a:stretch>
            <a:fillRect/>
          </a:stretch>
        </p:blipFill>
        <p:spPr>
          <a:xfrm>
            <a:off x="1339483" y="5260182"/>
            <a:ext cx="878438" cy="878438"/>
          </a:xfrm>
          <a:prstGeom prst="rect">
            <a:avLst/>
          </a:prstGeom>
        </p:spPr>
      </p:pic>
      <p:pic>
        <p:nvPicPr>
          <p:cNvPr id="41" name="Graphique 40">
            <a:hlinkClick r:id="rId33"/>
            <a:extLst>
              <a:ext uri="{FF2B5EF4-FFF2-40B4-BE49-F238E27FC236}">
                <a16:creationId xmlns:a16="http://schemas.microsoft.com/office/drawing/2014/main" id="{75AC2CD2-EC65-4893-AA5B-6C7C579DE06D}"/>
              </a:ext>
            </a:extLst>
          </p:cNvPr>
          <p:cNvPicPr>
            <a:picLocks noChangeAspect="1"/>
          </p:cNvPicPr>
          <p:nvPr>
            <p:custDataLst>
              <p:tags r:id="rId3"/>
            </p:custDataLst>
          </p:nvPr>
        </p:nvPicPr>
        <p:blipFill>
          <a:blip r:embed="rId34">
            <a:extLst>
              <a:ext uri="{96DAC541-7B7A-43D3-8B79-37D633B846F1}">
                <asvg:svgBlip xmlns:asvg="http://schemas.microsoft.com/office/drawing/2016/SVG/main" r:embed="rId35"/>
              </a:ext>
            </a:extLst>
          </a:blip>
          <a:stretch>
            <a:fillRect/>
          </a:stretch>
        </p:blipFill>
        <p:spPr>
          <a:xfrm>
            <a:off x="317751" y="5260183"/>
            <a:ext cx="878438" cy="878438"/>
          </a:xfrm>
          <a:prstGeom prst="rect">
            <a:avLst/>
          </a:prstGeom>
        </p:spPr>
      </p:pic>
      <p:sp>
        <p:nvSpPr>
          <p:cNvPr id="33" name="Rectangle 32">
            <a:extLst>
              <a:ext uri="{FF2B5EF4-FFF2-40B4-BE49-F238E27FC236}">
                <a16:creationId xmlns:a16="http://schemas.microsoft.com/office/drawing/2014/main" id="{9857C0E2-384E-4F46-8CA2-D2FB7D59AE97}"/>
              </a:ext>
            </a:extLst>
          </p:cNvPr>
          <p:cNvSpPr/>
          <p:nvPr>
            <p:custDataLst>
              <p:tags r:id="rId4"/>
            </p:custDataLst>
          </p:nvPr>
        </p:nvSpPr>
        <p:spPr>
          <a:xfrm>
            <a:off x="2558933" y="-33865"/>
            <a:ext cx="2398302" cy="6940547"/>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Rectangle 36">
            <a:extLst>
              <a:ext uri="{FF2B5EF4-FFF2-40B4-BE49-F238E27FC236}">
                <a16:creationId xmlns:a16="http://schemas.microsoft.com/office/drawing/2014/main" id="{3B48283D-2781-C14C-99C9-13CBEC1CABE6}"/>
              </a:ext>
            </a:extLst>
          </p:cNvPr>
          <p:cNvSpPr/>
          <p:nvPr>
            <p:custDataLst>
              <p:tags r:id="rId5"/>
            </p:custDataLst>
          </p:nvPr>
        </p:nvSpPr>
        <p:spPr>
          <a:xfrm>
            <a:off x="4970933" y="-33865"/>
            <a:ext cx="2398302" cy="694054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4D939751-45CE-B64A-AB3F-6B9CA7C48F22}"/>
              </a:ext>
            </a:extLst>
          </p:cNvPr>
          <p:cNvSpPr/>
          <p:nvPr>
            <p:custDataLst>
              <p:tags r:id="rId6"/>
            </p:custDataLst>
          </p:nvPr>
        </p:nvSpPr>
        <p:spPr>
          <a:xfrm>
            <a:off x="7382933" y="-33865"/>
            <a:ext cx="2398302" cy="6940547"/>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a:extLst>
              <a:ext uri="{FF2B5EF4-FFF2-40B4-BE49-F238E27FC236}">
                <a16:creationId xmlns:a16="http://schemas.microsoft.com/office/drawing/2014/main" id="{99AE5C78-140C-8647-9EE4-DAD9ACFF5E6E}"/>
              </a:ext>
            </a:extLst>
          </p:cNvPr>
          <p:cNvSpPr/>
          <p:nvPr>
            <p:custDataLst>
              <p:tags r:id="rId7"/>
            </p:custDataLst>
          </p:nvPr>
        </p:nvSpPr>
        <p:spPr>
          <a:xfrm>
            <a:off x="9794933" y="-33865"/>
            <a:ext cx="2398302" cy="6940547"/>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a:extLst>
              <a:ext uri="{FF2B5EF4-FFF2-40B4-BE49-F238E27FC236}">
                <a16:creationId xmlns:a16="http://schemas.microsoft.com/office/drawing/2014/main" id="{87DF3085-520F-7940-AEF7-0D083779A71A}"/>
              </a:ext>
            </a:extLst>
          </p:cNvPr>
          <p:cNvSpPr/>
          <p:nvPr>
            <p:custDataLst>
              <p:tags r:id="rId8"/>
            </p:custDataLst>
          </p:nvPr>
        </p:nvSpPr>
        <p:spPr>
          <a:xfrm>
            <a:off x="3169817" y="601029"/>
            <a:ext cx="1112804" cy="338554"/>
          </a:xfrm>
          <a:prstGeom prst="rect">
            <a:avLst/>
          </a:prstGeom>
        </p:spPr>
        <p:txBody>
          <a:bodyPr wrap="none">
            <a:spAutoFit/>
          </a:bodyPr>
          <a:lstStyle/>
          <a:p>
            <a:pPr algn="ctr"/>
            <a:r>
              <a:rPr lang="fr-CA" sz="1600">
                <a:solidFill>
                  <a:schemeClr val="bg1"/>
                </a:solidFill>
                <a:latin typeface="Poppins" pitchFamily="2" charset="77"/>
              </a:rPr>
              <a:t>New York</a:t>
            </a:r>
          </a:p>
        </p:txBody>
      </p:sp>
      <p:sp>
        <p:nvSpPr>
          <p:cNvPr id="48" name="Rectangle 47">
            <a:extLst>
              <a:ext uri="{FF2B5EF4-FFF2-40B4-BE49-F238E27FC236}">
                <a16:creationId xmlns:a16="http://schemas.microsoft.com/office/drawing/2014/main" id="{E66FFDB3-C926-8C43-A065-9374D6F05BAA}"/>
              </a:ext>
            </a:extLst>
          </p:cNvPr>
          <p:cNvSpPr/>
          <p:nvPr>
            <p:custDataLst>
              <p:tags r:id="rId9"/>
            </p:custDataLst>
          </p:nvPr>
        </p:nvSpPr>
        <p:spPr>
          <a:xfrm>
            <a:off x="5614055" y="601029"/>
            <a:ext cx="1091966" cy="338554"/>
          </a:xfrm>
          <a:prstGeom prst="rect">
            <a:avLst/>
          </a:prstGeom>
        </p:spPr>
        <p:txBody>
          <a:bodyPr wrap="none">
            <a:spAutoFit/>
          </a:bodyPr>
          <a:lstStyle/>
          <a:p>
            <a:pPr algn="ctr"/>
            <a:r>
              <a:rPr lang="fr-CA" sz="1600">
                <a:solidFill>
                  <a:srgbClr val="3C3C3B"/>
                </a:solidFill>
                <a:latin typeface="Poppins" pitchFamily="2" charset="77"/>
              </a:rPr>
              <a:t>Montréal</a:t>
            </a:r>
          </a:p>
        </p:txBody>
      </p:sp>
      <p:sp>
        <p:nvSpPr>
          <p:cNvPr id="49" name="Rectangle 48">
            <a:extLst>
              <a:ext uri="{FF2B5EF4-FFF2-40B4-BE49-F238E27FC236}">
                <a16:creationId xmlns:a16="http://schemas.microsoft.com/office/drawing/2014/main" id="{FDA4968F-2EB4-0A46-A629-56DFA654A291}"/>
              </a:ext>
            </a:extLst>
          </p:cNvPr>
          <p:cNvSpPr/>
          <p:nvPr>
            <p:custDataLst>
              <p:tags r:id="rId10"/>
            </p:custDataLst>
          </p:nvPr>
        </p:nvSpPr>
        <p:spPr>
          <a:xfrm>
            <a:off x="8020541" y="601029"/>
            <a:ext cx="731290" cy="338554"/>
          </a:xfrm>
          <a:prstGeom prst="rect">
            <a:avLst/>
          </a:prstGeom>
        </p:spPr>
        <p:txBody>
          <a:bodyPr wrap="none">
            <a:spAutoFit/>
          </a:bodyPr>
          <a:lstStyle/>
          <a:p>
            <a:pPr algn="ctr"/>
            <a:r>
              <a:rPr lang="fr-CA" sz="1600">
                <a:solidFill>
                  <a:schemeClr val="bg1"/>
                </a:solidFill>
                <a:latin typeface="Poppins" pitchFamily="2" charset="77"/>
              </a:rPr>
              <a:t> Paris</a:t>
            </a:r>
          </a:p>
        </p:txBody>
      </p:sp>
      <p:sp>
        <p:nvSpPr>
          <p:cNvPr id="50" name="Rectangle 49">
            <a:extLst>
              <a:ext uri="{FF2B5EF4-FFF2-40B4-BE49-F238E27FC236}">
                <a16:creationId xmlns:a16="http://schemas.microsoft.com/office/drawing/2014/main" id="{ABE90719-569E-654B-9369-50E22361DE74}"/>
              </a:ext>
            </a:extLst>
          </p:cNvPr>
          <p:cNvSpPr/>
          <p:nvPr>
            <p:custDataLst>
              <p:tags r:id="rId11"/>
            </p:custDataLst>
          </p:nvPr>
        </p:nvSpPr>
        <p:spPr>
          <a:xfrm>
            <a:off x="10444449" y="601029"/>
            <a:ext cx="1166945" cy="338554"/>
          </a:xfrm>
          <a:prstGeom prst="rect">
            <a:avLst/>
          </a:prstGeom>
        </p:spPr>
        <p:txBody>
          <a:bodyPr wrap="square">
            <a:spAutoFit/>
          </a:bodyPr>
          <a:lstStyle/>
          <a:p>
            <a:pPr algn="ctr"/>
            <a:r>
              <a:rPr lang="fr-CA" sz="1600">
                <a:solidFill>
                  <a:srgbClr val="3C3C3B"/>
                </a:solidFill>
                <a:latin typeface="Poppins" pitchFamily="2" charset="77"/>
              </a:rPr>
              <a:t>Oslo</a:t>
            </a:r>
          </a:p>
        </p:txBody>
      </p:sp>
      <p:pic>
        <p:nvPicPr>
          <p:cNvPr id="51" name="Image 50">
            <a:extLst>
              <a:ext uri="{FF2B5EF4-FFF2-40B4-BE49-F238E27FC236}">
                <a16:creationId xmlns:a16="http://schemas.microsoft.com/office/drawing/2014/main" id="{B61FB4DE-55B2-654E-9A3C-BA9951E7883E}"/>
              </a:ext>
            </a:extLst>
          </p:cNvPr>
          <p:cNvPicPr>
            <a:picLocks noChangeAspect="1"/>
          </p:cNvPicPr>
          <p:nvPr>
            <p:custDataLst>
              <p:tags r:id="rId12"/>
            </p:custDataLst>
          </p:nvPr>
        </p:nvPicPr>
        <p:blipFill>
          <a:blip r:embed="rId36" cstate="screen">
            <a:extLst>
              <a:ext uri="{28A0092B-C50C-407E-A947-70E740481C1C}">
                <a14:useLocalDpi xmlns:a14="http://schemas.microsoft.com/office/drawing/2010/main"/>
              </a:ext>
            </a:extLst>
          </a:blip>
          <a:stretch>
            <a:fillRect/>
          </a:stretch>
        </p:blipFill>
        <p:spPr>
          <a:xfrm>
            <a:off x="9781235" y="1225146"/>
            <a:ext cx="2410765" cy="1871035"/>
          </a:xfrm>
          <a:prstGeom prst="rect">
            <a:avLst/>
          </a:prstGeom>
        </p:spPr>
      </p:pic>
      <p:pic>
        <p:nvPicPr>
          <p:cNvPr id="52" name="Image 51">
            <a:extLst>
              <a:ext uri="{FF2B5EF4-FFF2-40B4-BE49-F238E27FC236}">
                <a16:creationId xmlns:a16="http://schemas.microsoft.com/office/drawing/2014/main" id="{83B52925-6B0C-4E43-A14A-21868F6CB43B}"/>
              </a:ext>
            </a:extLst>
          </p:cNvPr>
          <p:cNvPicPr>
            <a:picLocks noChangeAspect="1"/>
          </p:cNvPicPr>
          <p:nvPr>
            <p:custDataLst>
              <p:tags r:id="rId13"/>
            </p:custDataLst>
          </p:nvPr>
        </p:nvPicPr>
        <p:blipFill>
          <a:blip r:embed="rId37" cstate="screen">
            <a:extLst>
              <a:ext uri="{28A0092B-C50C-407E-A947-70E740481C1C}">
                <a14:useLocalDpi xmlns:a14="http://schemas.microsoft.com/office/drawing/2010/main"/>
              </a:ext>
            </a:extLst>
          </a:blip>
          <a:stretch>
            <a:fillRect/>
          </a:stretch>
        </p:blipFill>
        <p:spPr>
          <a:xfrm>
            <a:off x="7369234" y="1225148"/>
            <a:ext cx="2419997" cy="1871034"/>
          </a:xfrm>
          <a:prstGeom prst="rect">
            <a:avLst/>
          </a:prstGeom>
        </p:spPr>
      </p:pic>
      <p:pic>
        <p:nvPicPr>
          <p:cNvPr id="53" name="Image 52">
            <a:extLst>
              <a:ext uri="{FF2B5EF4-FFF2-40B4-BE49-F238E27FC236}">
                <a16:creationId xmlns:a16="http://schemas.microsoft.com/office/drawing/2014/main" id="{28D937B3-8ECE-F74D-8FC2-68C642675FEC}"/>
              </a:ext>
            </a:extLst>
          </p:cNvPr>
          <p:cNvPicPr>
            <a:picLocks noChangeAspect="1"/>
          </p:cNvPicPr>
          <p:nvPr>
            <p:custDataLst>
              <p:tags r:id="rId14"/>
            </p:custDataLst>
          </p:nvPr>
        </p:nvPicPr>
        <p:blipFill>
          <a:blip r:embed="rId38" cstate="screen">
            <a:extLst>
              <a:ext uri="{28A0092B-C50C-407E-A947-70E740481C1C}">
                <a14:useLocalDpi xmlns:a14="http://schemas.microsoft.com/office/drawing/2010/main"/>
              </a:ext>
            </a:extLst>
          </a:blip>
          <a:stretch>
            <a:fillRect/>
          </a:stretch>
        </p:blipFill>
        <p:spPr>
          <a:xfrm>
            <a:off x="4957235" y="1225148"/>
            <a:ext cx="2410765" cy="1871033"/>
          </a:xfrm>
          <a:prstGeom prst="rect">
            <a:avLst/>
          </a:prstGeom>
        </p:spPr>
      </p:pic>
      <p:pic>
        <p:nvPicPr>
          <p:cNvPr id="54" name="Image 53">
            <a:extLst>
              <a:ext uri="{FF2B5EF4-FFF2-40B4-BE49-F238E27FC236}">
                <a16:creationId xmlns:a16="http://schemas.microsoft.com/office/drawing/2014/main" id="{C90BC277-1DA7-E945-BDA3-D9A0ECFAA278}"/>
              </a:ext>
            </a:extLst>
          </p:cNvPr>
          <p:cNvPicPr>
            <a:picLocks noChangeAspect="1"/>
          </p:cNvPicPr>
          <p:nvPr>
            <p:custDataLst>
              <p:tags r:id="rId15"/>
            </p:custDataLst>
          </p:nvPr>
        </p:nvPicPr>
        <p:blipFill>
          <a:blip r:embed="rId39" cstate="screen">
            <a:extLst>
              <a:ext uri="{28A0092B-C50C-407E-A947-70E740481C1C}">
                <a14:useLocalDpi xmlns:a14="http://schemas.microsoft.com/office/drawing/2010/main"/>
              </a:ext>
            </a:extLst>
          </a:blip>
          <a:stretch>
            <a:fillRect/>
          </a:stretch>
        </p:blipFill>
        <p:spPr>
          <a:xfrm>
            <a:off x="2545235" y="1227215"/>
            <a:ext cx="2416466" cy="1879600"/>
          </a:xfrm>
          <a:prstGeom prst="rect">
            <a:avLst/>
          </a:prstGeom>
        </p:spPr>
      </p:pic>
      <p:pic>
        <p:nvPicPr>
          <p:cNvPr id="55" name="Image 54">
            <a:extLst>
              <a:ext uri="{FF2B5EF4-FFF2-40B4-BE49-F238E27FC236}">
                <a16:creationId xmlns:a16="http://schemas.microsoft.com/office/drawing/2014/main" id="{2539FA40-4DCE-7843-A63A-677B2B082E64}"/>
              </a:ext>
            </a:extLst>
          </p:cNvPr>
          <p:cNvPicPr>
            <a:picLocks noChangeAspect="1"/>
          </p:cNvPicPr>
          <p:nvPr>
            <p:custDataLst>
              <p:tags r:id="rId16"/>
            </p:custDataLst>
          </p:nvPr>
        </p:nvPicPr>
        <p:blipFill>
          <a:blip r:embed="rId40" cstate="screen">
            <a:extLst>
              <a:ext uri="{28A0092B-C50C-407E-A947-70E740481C1C}">
                <a14:useLocalDpi xmlns:a14="http://schemas.microsoft.com/office/drawing/2010/main"/>
              </a:ext>
            </a:extLst>
          </a:blip>
          <a:stretch>
            <a:fillRect/>
          </a:stretch>
        </p:blipFill>
        <p:spPr>
          <a:xfrm>
            <a:off x="9781235" y="4584705"/>
            <a:ext cx="2410765" cy="1701800"/>
          </a:xfrm>
          <a:prstGeom prst="rect">
            <a:avLst/>
          </a:prstGeom>
        </p:spPr>
      </p:pic>
      <p:pic>
        <p:nvPicPr>
          <p:cNvPr id="56" name="Image 55">
            <a:extLst>
              <a:ext uri="{FF2B5EF4-FFF2-40B4-BE49-F238E27FC236}">
                <a16:creationId xmlns:a16="http://schemas.microsoft.com/office/drawing/2014/main" id="{D095905A-0256-A143-AAAD-FD3562AEA5FC}"/>
              </a:ext>
            </a:extLst>
          </p:cNvPr>
          <p:cNvPicPr>
            <a:picLocks noChangeAspect="1"/>
          </p:cNvPicPr>
          <p:nvPr>
            <p:custDataLst>
              <p:tags r:id="rId17"/>
            </p:custDataLst>
          </p:nvPr>
        </p:nvPicPr>
        <p:blipFill>
          <a:blip r:embed="rId41" cstate="screen">
            <a:extLst>
              <a:ext uri="{28A0092B-C50C-407E-A947-70E740481C1C}">
                <a14:useLocalDpi xmlns:a14="http://schemas.microsoft.com/office/drawing/2010/main"/>
              </a:ext>
            </a:extLst>
          </a:blip>
          <a:stretch>
            <a:fillRect/>
          </a:stretch>
        </p:blipFill>
        <p:spPr>
          <a:xfrm>
            <a:off x="7369235" y="4584705"/>
            <a:ext cx="2419996" cy="1689100"/>
          </a:xfrm>
          <a:prstGeom prst="rect">
            <a:avLst/>
          </a:prstGeom>
        </p:spPr>
      </p:pic>
      <p:pic>
        <p:nvPicPr>
          <p:cNvPr id="57" name="Image 56">
            <a:extLst>
              <a:ext uri="{FF2B5EF4-FFF2-40B4-BE49-F238E27FC236}">
                <a16:creationId xmlns:a16="http://schemas.microsoft.com/office/drawing/2014/main" id="{44C858AB-9963-F64D-8013-CB6A0C2851C7}"/>
              </a:ext>
            </a:extLst>
          </p:cNvPr>
          <p:cNvPicPr>
            <a:picLocks noChangeAspect="1"/>
          </p:cNvPicPr>
          <p:nvPr>
            <p:custDataLst>
              <p:tags r:id="rId18"/>
            </p:custDataLst>
          </p:nvPr>
        </p:nvPicPr>
        <p:blipFill>
          <a:blip r:embed="rId42" cstate="screen">
            <a:extLst>
              <a:ext uri="{28A0092B-C50C-407E-A947-70E740481C1C}">
                <a14:useLocalDpi xmlns:a14="http://schemas.microsoft.com/office/drawing/2010/main"/>
              </a:ext>
            </a:extLst>
          </a:blip>
          <a:stretch>
            <a:fillRect/>
          </a:stretch>
        </p:blipFill>
        <p:spPr>
          <a:xfrm>
            <a:off x="4957235" y="4591403"/>
            <a:ext cx="2410765" cy="1695101"/>
          </a:xfrm>
          <a:prstGeom prst="rect">
            <a:avLst/>
          </a:prstGeom>
        </p:spPr>
      </p:pic>
      <p:pic>
        <p:nvPicPr>
          <p:cNvPr id="58" name="Image 57">
            <a:extLst>
              <a:ext uri="{FF2B5EF4-FFF2-40B4-BE49-F238E27FC236}">
                <a16:creationId xmlns:a16="http://schemas.microsoft.com/office/drawing/2014/main" id="{66041F24-6FFE-4B40-971A-A38C7EA90420}"/>
              </a:ext>
            </a:extLst>
          </p:cNvPr>
          <p:cNvPicPr>
            <a:picLocks noChangeAspect="1"/>
          </p:cNvPicPr>
          <p:nvPr>
            <p:custDataLst>
              <p:tags r:id="rId19"/>
            </p:custDataLst>
          </p:nvPr>
        </p:nvPicPr>
        <p:blipFill>
          <a:blip r:embed="rId43" cstate="screen">
            <a:extLst>
              <a:ext uri="{28A0092B-C50C-407E-A947-70E740481C1C}">
                <a14:useLocalDpi xmlns:a14="http://schemas.microsoft.com/office/drawing/2010/main"/>
              </a:ext>
            </a:extLst>
          </a:blip>
          <a:stretch>
            <a:fillRect/>
          </a:stretch>
        </p:blipFill>
        <p:spPr>
          <a:xfrm>
            <a:off x="2545235" y="4595338"/>
            <a:ext cx="2424462" cy="1689100"/>
          </a:xfrm>
          <a:prstGeom prst="rect">
            <a:avLst/>
          </a:prstGeom>
        </p:spPr>
      </p:pic>
      <p:pic>
        <p:nvPicPr>
          <p:cNvPr id="59" name="Image 58">
            <a:extLst>
              <a:ext uri="{FF2B5EF4-FFF2-40B4-BE49-F238E27FC236}">
                <a16:creationId xmlns:a16="http://schemas.microsoft.com/office/drawing/2014/main" id="{CD7A153A-19D5-404D-A927-109F93552A8C}"/>
              </a:ext>
            </a:extLst>
          </p:cNvPr>
          <p:cNvPicPr>
            <a:picLocks noChangeAspect="1"/>
          </p:cNvPicPr>
          <p:nvPr>
            <p:custDataLst>
              <p:tags r:id="rId20"/>
            </p:custDataLst>
          </p:nvPr>
        </p:nvPicPr>
        <p:blipFill>
          <a:blip r:embed="rId44" cstate="screen">
            <a:extLst>
              <a:ext uri="{28A0092B-C50C-407E-A947-70E740481C1C}">
                <a14:useLocalDpi xmlns:a14="http://schemas.microsoft.com/office/drawing/2010/main"/>
              </a:ext>
            </a:extLst>
          </a:blip>
          <a:stretch>
            <a:fillRect/>
          </a:stretch>
        </p:blipFill>
        <p:spPr>
          <a:xfrm>
            <a:off x="10468394" y="3501851"/>
            <a:ext cx="1143000" cy="558800"/>
          </a:xfrm>
          <a:prstGeom prst="rect">
            <a:avLst/>
          </a:prstGeom>
        </p:spPr>
      </p:pic>
      <p:pic>
        <p:nvPicPr>
          <p:cNvPr id="60" name="Image 59">
            <a:extLst>
              <a:ext uri="{FF2B5EF4-FFF2-40B4-BE49-F238E27FC236}">
                <a16:creationId xmlns:a16="http://schemas.microsoft.com/office/drawing/2014/main" id="{3DDF4796-3728-B44C-B56E-6B50EAB6503E}"/>
              </a:ext>
            </a:extLst>
          </p:cNvPr>
          <p:cNvPicPr>
            <a:picLocks noChangeAspect="1"/>
          </p:cNvPicPr>
          <p:nvPr>
            <p:custDataLst>
              <p:tags r:id="rId21"/>
            </p:custDataLst>
          </p:nvPr>
        </p:nvPicPr>
        <p:blipFill>
          <a:blip r:embed="rId45" cstate="screen">
            <a:extLst>
              <a:ext uri="{28A0092B-C50C-407E-A947-70E740481C1C}">
                <a14:useLocalDpi xmlns:a14="http://schemas.microsoft.com/office/drawing/2010/main"/>
              </a:ext>
            </a:extLst>
          </a:blip>
          <a:stretch>
            <a:fillRect/>
          </a:stretch>
        </p:blipFill>
        <p:spPr>
          <a:xfrm>
            <a:off x="7900456" y="3501851"/>
            <a:ext cx="1447800" cy="647700"/>
          </a:xfrm>
          <a:prstGeom prst="rect">
            <a:avLst/>
          </a:prstGeom>
        </p:spPr>
      </p:pic>
      <p:pic>
        <p:nvPicPr>
          <p:cNvPr id="61" name="Image 60">
            <a:extLst>
              <a:ext uri="{FF2B5EF4-FFF2-40B4-BE49-F238E27FC236}">
                <a16:creationId xmlns:a16="http://schemas.microsoft.com/office/drawing/2014/main" id="{CDD0EA03-D44B-964B-9171-1E2B7A764A1A}"/>
              </a:ext>
            </a:extLst>
          </p:cNvPr>
          <p:cNvPicPr>
            <a:picLocks noChangeAspect="1"/>
          </p:cNvPicPr>
          <p:nvPr>
            <p:custDataLst>
              <p:tags r:id="rId22"/>
            </p:custDataLst>
          </p:nvPr>
        </p:nvPicPr>
        <p:blipFill>
          <a:blip r:embed="rId46" cstate="screen">
            <a:extLst>
              <a:ext uri="{28A0092B-C50C-407E-A947-70E740481C1C}">
                <a14:useLocalDpi xmlns:a14="http://schemas.microsoft.com/office/drawing/2010/main"/>
              </a:ext>
            </a:extLst>
          </a:blip>
          <a:stretch>
            <a:fillRect/>
          </a:stretch>
        </p:blipFill>
        <p:spPr>
          <a:xfrm>
            <a:off x="5283667" y="3304043"/>
            <a:ext cx="1600200" cy="1079500"/>
          </a:xfrm>
          <a:prstGeom prst="rect">
            <a:avLst/>
          </a:prstGeom>
        </p:spPr>
      </p:pic>
      <p:pic>
        <p:nvPicPr>
          <p:cNvPr id="62" name="Image 61">
            <a:extLst>
              <a:ext uri="{FF2B5EF4-FFF2-40B4-BE49-F238E27FC236}">
                <a16:creationId xmlns:a16="http://schemas.microsoft.com/office/drawing/2014/main" id="{57413EE6-8E09-B34A-B058-7F1A956F27DE}"/>
              </a:ext>
            </a:extLst>
          </p:cNvPr>
          <p:cNvPicPr>
            <a:picLocks noChangeAspect="1"/>
          </p:cNvPicPr>
          <p:nvPr>
            <p:custDataLst>
              <p:tags r:id="rId23"/>
            </p:custDataLst>
          </p:nvPr>
        </p:nvPicPr>
        <p:blipFill>
          <a:blip r:embed="rId47" cstate="screen">
            <a:extLst>
              <a:ext uri="{28A0092B-C50C-407E-A947-70E740481C1C}">
                <a14:useLocalDpi xmlns:a14="http://schemas.microsoft.com/office/drawing/2010/main"/>
              </a:ext>
            </a:extLst>
          </a:blip>
          <a:stretch>
            <a:fillRect/>
          </a:stretch>
        </p:blipFill>
        <p:spPr>
          <a:xfrm>
            <a:off x="3402369" y="3501851"/>
            <a:ext cx="647700" cy="647700"/>
          </a:xfrm>
          <a:prstGeom prst="rect">
            <a:avLst/>
          </a:prstGeom>
        </p:spPr>
      </p:pic>
      <p:sp>
        <p:nvSpPr>
          <p:cNvPr id="63" name="Rectangle 62">
            <a:extLst>
              <a:ext uri="{FF2B5EF4-FFF2-40B4-BE49-F238E27FC236}">
                <a16:creationId xmlns:a16="http://schemas.microsoft.com/office/drawing/2014/main" id="{B38764CF-5199-0C4E-A3F0-590B2C0F940F}"/>
              </a:ext>
            </a:extLst>
          </p:cNvPr>
          <p:cNvSpPr/>
          <p:nvPr>
            <p:custDataLst>
              <p:tags r:id="rId24"/>
            </p:custDataLst>
          </p:nvPr>
        </p:nvSpPr>
        <p:spPr>
          <a:xfrm>
            <a:off x="10364516" y="6519965"/>
            <a:ext cx="1271182" cy="92333"/>
          </a:xfrm>
          <a:prstGeom prst="rect">
            <a:avLst/>
          </a:prstGeom>
        </p:spPr>
        <p:txBody>
          <a:bodyPr wrap="none" lIns="0" tIns="0" rIns="0" bIns="0">
            <a:spAutoFit/>
          </a:bodyPr>
          <a:lstStyle/>
          <a:p>
            <a:r>
              <a:rPr lang="fr-CA" sz="600" i="1">
                <a:latin typeface="Minion Pro" panose="02040503050306020203" pitchFamily="18" charset="0"/>
              </a:rPr>
              <a:t>Développement </a:t>
            </a:r>
            <a:r>
              <a:rPr lang="fr-CA" sz="600" i="1" err="1">
                <a:latin typeface="Minion Pro" panose="02040503050306020203" pitchFamily="18" charset="0"/>
              </a:rPr>
              <a:t>Effenco</a:t>
            </a:r>
            <a:r>
              <a:rPr lang="fr-CA" sz="600" i="1">
                <a:latin typeface="Minion Pro" panose="02040503050306020203" pitchFamily="18" charset="0"/>
              </a:rPr>
              <a:t> Inc. / Confidentiel</a:t>
            </a:r>
            <a:endParaRPr lang="fr-CA" sz="600">
              <a:latin typeface="Minion Pro" panose="02040503050306020203" pitchFamily="18" charset="0"/>
            </a:endParaRPr>
          </a:p>
        </p:txBody>
      </p:sp>
      <p:cxnSp>
        <p:nvCxnSpPr>
          <p:cNvPr id="64" name="Connecteur droit 63">
            <a:extLst>
              <a:ext uri="{FF2B5EF4-FFF2-40B4-BE49-F238E27FC236}">
                <a16:creationId xmlns:a16="http://schemas.microsoft.com/office/drawing/2014/main" id="{CBFF3F5F-154F-1C45-A1B2-4C36174E6794}"/>
              </a:ext>
            </a:extLst>
          </p:cNvPr>
          <p:cNvCxnSpPr/>
          <p:nvPr>
            <p:custDataLst>
              <p:tags r:id="rId25"/>
            </p:custDataLst>
          </p:nvPr>
        </p:nvCxnSpPr>
        <p:spPr>
          <a:xfrm>
            <a:off x="4964467" y="-110068"/>
            <a:ext cx="0" cy="709506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Connecteur droit 64">
            <a:extLst>
              <a:ext uri="{FF2B5EF4-FFF2-40B4-BE49-F238E27FC236}">
                <a16:creationId xmlns:a16="http://schemas.microsoft.com/office/drawing/2014/main" id="{8A2234EA-6D7E-0E4E-9063-D73A1232797C}"/>
              </a:ext>
            </a:extLst>
          </p:cNvPr>
          <p:cNvCxnSpPr/>
          <p:nvPr>
            <p:custDataLst>
              <p:tags r:id="rId26"/>
            </p:custDataLst>
          </p:nvPr>
        </p:nvCxnSpPr>
        <p:spPr>
          <a:xfrm>
            <a:off x="7377467" y="-110068"/>
            <a:ext cx="0" cy="709506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Connecteur droit 65">
            <a:extLst>
              <a:ext uri="{FF2B5EF4-FFF2-40B4-BE49-F238E27FC236}">
                <a16:creationId xmlns:a16="http://schemas.microsoft.com/office/drawing/2014/main" id="{02429606-0AE2-9A40-9DA2-B03D93BE9E45}"/>
              </a:ext>
            </a:extLst>
          </p:cNvPr>
          <p:cNvCxnSpPr/>
          <p:nvPr>
            <p:custDataLst>
              <p:tags r:id="rId27"/>
            </p:custDataLst>
          </p:nvPr>
        </p:nvCxnSpPr>
        <p:spPr>
          <a:xfrm>
            <a:off x="9790467" y="-110068"/>
            <a:ext cx="0" cy="709506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7" name="Connecteur droit 66">
            <a:extLst>
              <a:ext uri="{FF2B5EF4-FFF2-40B4-BE49-F238E27FC236}">
                <a16:creationId xmlns:a16="http://schemas.microsoft.com/office/drawing/2014/main" id="{38702701-63FC-B24E-BAD5-F731526321EA}"/>
              </a:ext>
            </a:extLst>
          </p:cNvPr>
          <p:cNvCxnSpPr/>
          <p:nvPr>
            <p:custDataLst>
              <p:tags r:id="rId28"/>
            </p:custDataLst>
          </p:nvPr>
        </p:nvCxnSpPr>
        <p:spPr>
          <a:xfrm>
            <a:off x="2550781" y="-110068"/>
            <a:ext cx="0" cy="709506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8350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0B056B2A-7B1B-244D-A634-FB4D42A6ED74}"/>
              </a:ext>
            </a:extLst>
          </p:cNvPr>
          <p:cNvPicPr>
            <a:picLocks noChangeAspect="1"/>
          </p:cNvPicPr>
          <p:nvPr>
            <p:custDataLst>
              <p:tags r:id="rId1"/>
            </p:custDataLst>
          </p:nvPr>
        </p:nvPicPr>
        <p:blipFill>
          <a:blip r:embed="rId26" cstate="screen">
            <a:extLst>
              <a:ext uri="{28A0092B-C50C-407E-A947-70E740481C1C}">
                <a14:useLocalDpi xmlns:a14="http://schemas.microsoft.com/office/drawing/2010/main"/>
              </a:ext>
            </a:extLst>
          </a:blip>
          <a:stretch>
            <a:fillRect/>
          </a:stretch>
        </p:blipFill>
        <p:spPr>
          <a:xfrm>
            <a:off x="5708720" y="1064853"/>
            <a:ext cx="4813300" cy="3698597"/>
          </a:xfrm>
          <a:prstGeom prst="rect">
            <a:avLst/>
          </a:prstGeom>
        </p:spPr>
      </p:pic>
      <p:sp>
        <p:nvSpPr>
          <p:cNvPr id="2" name="Rectangle 1">
            <a:extLst>
              <a:ext uri="{FF2B5EF4-FFF2-40B4-BE49-F238E27FC236}">
                <a16:creationId xmlns:a16="http://schemas.microsoft.com/office/drawing/2014/main" id="{3DFC4BDE-F106-3A41-B7BA-95483944C4A2}"/>
              </a:ext>
            </a:extLst>
          </p:cNvPr>
          <p:cNvSpPr/>
          <p:nvPr>
            <p:custDataLst>
              <p:tags r:id="rId2"/>
            </p:custDataLst>
          </p:nvPr>
        </p:nvSpPr>
        <p:spPr>
          <a:xfrm>
            <a:off x="0" y="0"/>
            <a:ext cx="4063997"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3" name="Rectangle 2">
            <a:extLst>
              <a:ext uri="{FF2B5EF4-FFF2-40B4-BE49-F238E27FC236}">
                <a16:creationId xmlns:a16="http://schemas.microsoft.com/office/drawing/2014/main" id="{64014713-E8D3-5447-80E5-781B34FC3E48}"/>
              </a:ext>
            </a:extLst>
          </p:cNvPr>
          <p:cNvSpPr/>
          <p:nvPr>
            <p:custDataLst>
              <p:tags r:id="rId3"/>
            </p:custDataLst>
          </p:nvPr>
        </p:nvSpPr>
        <p:spPr>
          <a:xfrm>
            <a:off x="655531" y="611662"/>
            <a:ext cx="3474577" cy="2985433"/>
          </a:xfrm>
          <a:prstGeom prst="rect">
            <a:avLst/>
          </a:prstGeom>
        </p:spPr>
        <p:txBody>
          <a:bodyPr wrap="square" lIns="0" tIns="0" rIns="0" bIns="0">
            <a:spAutoFit/>
          </a:bodyPr>
          <a:lstStyle/>
          <a:p>
            <a:r>
              <a:rPr lang="fr-CA" sz="1400">
                <a:solidFill>
                  <a:schemeClr val="bg1"/>
                </a:solidFill>
                <a:latin typeface="Poppins" pitchFamily="2" charset="77"/>
              </a:rPr>
              <a:t>Client Case </a:t>
            </a:r>
          </a:p>
          <a:p>
            <a:r>
              <a:rPr lang="fr-CA" sz="1400">
                <a:solidFill>
                  <a:schemeClr val="bg1"/>
                </a:solidFill>
                <a:latin typeface="Poppins" pitchFamily="2" charset="77"/>
              </a:rPr>
              <a:t>Electric </a:t>
            </a:r>
            <a:r>
              <a:rPr lang="fr-CA" sz="1400" err="1">
                <a:solidFill>
                  <a:schemeClr val="bg1"/>
                </a:solidFill>
                <a:latin typeface="Poppins" pitchFamily="2" charset="77"/>
              </a:rPr>
              <a:t>Hybrid</a:t>
            </a:r>
            <a:r>
              <a:rPr lang="fr-CA" sz="1400">
                <a:solidFill>
                  <a:schemeClr val="bg1"/>
                </a:solidFill>
                <a:latin typeface="Poppins" pitchFamily="2" charset="77"/>
              </a:rPr>
              <a:t> System</a:t>
            </a:r>
          </a:p>
          <a:p>
            <a:r>
              <a:rPr lang="fr-CA" b="1">
                <a:solidFill>
                  <a:srgbClr val="268F3B"/>
                </a:solidFill>
                <a:latin typeface="Poppins" pitchFamily="2" charset="77"/>
              </a:rPr>
              <a:t>Distribution Center</a:t>
            </a:r>
            <a:endParaRPr lang="fr-CA">
              <a:solidFill>
                <a:srgbClr val="268F3B"/>
              </a:solidFill>
              <a:latin typeface="Poppins" pitchFamily="2" charset="77"/>
            </a:endParaRPr>
          </a:p>
          <a:p>
            <a:pPr>
              <a:lnSpc>
                <a:spcPts val="1840"/>
              </a:lnSpc>
            </a:pPr>
            <a:endParaRPr lang="fr-CA" sz="1900" b="1">
              <a:solidFill>
                <a:srgbClr val="3FA435"/>
              </a:solidFill>
              <a:latin typeface="Poppins" pitchFamily="2" charset="77"/>
              <a:cs typeface="Poppins" pitchFamily="2" charset="77"/>
            </a:endParaRPr>
          </a:p>
          <a:p>
            <a:pPr>
              <a:lnSpc>
                <a:spcPts val="2140"/>
              </a:lnSpc>
            </a:pPr>
            <a:r>
              <a:rPr lang="fr-CA" sz="900" b="1" err="1">
                <a:solidFill>
                  <a:schemeClr val="bg1"/>
                </a:solidFill>
                <a:latin typeface="Poppins" pitchFamily="2" charset="77"/>
                <a:cs typeface="Poppins" pitchFamily="2" charset="77"/>
              </a:rPr>
              <a:t>Context</a:t>
            </a:r>
            <a:br>
              <a:rPr lang="fr-CA" sz="900" b="1">
                <a:solidFill>
                  <a:schemeClr val="bg1"/>
                </a:solidFill>
                <a:latin typeface="Poppins" pitchFamily="2" charset="77"/>
                <a:cs typeface="Poppins" pitchFamily="2" charset="77"/>
              </a:rPr>
            </a:br>
            <a:r>
              <a:rPr lang="fr-CA" sz="1200">
                <a:solidFill>
                  <a:schemeClr val="bg1"/>
                </a:solidFill>
                <a:latin typeface="Poppins" pitchFamily="2" charset="77"/>
              </a:rPr>
              <a:t>In distribution </a:t>
            </a:r>
            <a:r>
              <a:rPr lang="fr-CA" sz="1200" err="1">
                <a:solidFill>
                  <a:schemeClr val="bg1"/>
                </a:solidFill>
                <a:latin typeface="Poppins" pitchFamily="2" charset="77"/>
              </a:rPr>
              <a:t>centers</a:t>
            </a:r>
            <a:r>
              <a:rPr lang="fr-CA" sz="1200">
                <a:solidFill>
                  <a:schemeClr val="bg1"/>
                </a:solidFill>
                <a:latin typeface="Poppins" pitchFamily="2" charset="77"/>
              </a:rPr>
              <a:t>, </a:t>
            </a:r>
            <a:r>
              <a:rPr lang="fr-CA" sz="1200" err="1">
                <a:solidFill>
                  <a:schemeClr val="bg1"/>
                </a:solidFill>
                <a:latin typeface="Poppins" pitchFamily="2" charset="77"/>
              </a:rPr>
              <a:t>vehicles</a:t>
            </a:r>
            <a:r>
              <a:rPr lang="fr-CA" sz="1200">
                <a:solidFill>
                  <a:schemeClr val="bg1"/>
                </a:solidFill>
                <a:latin typeface="Poppins" pitchFamily="2" charset="77"/>
              </a:rPr>
              <a:t> </a:t>
            </a:r>
            <a:r>
              <a:rPr lang="fr-CA" sz="1200" err="1">
                <a:solidFill>
                  <a:schemeClr val="bg1"/>
                </a:solidFill>
                <a:latin typeface="Poppins" pitchFamily="2" charset="77"/>
              </a:rPr>
              <a:t>travel</a:t>
            </a:r>
            <a:r>
              <a:rPr lang="fr-CA" sz="1200">
                <a:solidFill>
                  <a:schemeClr val="bg1"/>
                </a:solidFill>
                <a:latin typeface="Poppins" pitchFamily="2" charset="77"/>
              </a:rPr>
              <a:t> </a:t>
            </a:r>
          </a:p>
          <a:p>
            <a:pPr>
              <a:lnSpc>
                <a:spcPts val="2140"/>
              </a:lnSpc>
            </a:pPr>
            <a:r>
              <a:rPr lang="fr-CA" sz="1200">
                <a:solidFill>
                  <a:schemeClr val="bg1"/>
                </a:solidFill>
                <a:latin typeface="Poppins" pitchFamily="2" charset="77"/>
              </a:rPr>
              <a:t>short distances at </a:t>
            </a:r>
            <a:r>
              <a:rPr lang="fr-CA" sz="1200" err="1">
                <a:solidFill>
                  <a:schemeClr val="bg1"/>
                </a:solidFill>
                <a:latin typeface="Poppins" pitchFamily="2" charset="77"/>
              </a:rPr>
              <a:t>very</a:t>
            </a:r>
            <a:r>
              <a:rPr lang="fr-CA" sz="1200">
                <a:solidFill>
                  <a:schemeClr val="bg1"/>
                </a:solidFill>
                <a:latin typeface="Poppins" pitchFamily="2" charset="77"/>
              </a:rPr>
              <a:t> </a:t>
            </a:r>
            <a:r>
              <a:rPr lang="fr-CA" sz="1200" err="1">
                <a:solidFill>
                  <a:schemeClr val="bg1"/>
                </a:solidFill>
                <a:latin typeface="Poppins" pitchFamily="2" charset="77"/>
              </a:rPr>
              <a:t>low</a:t>
            </a:r>
            <a:r>
              <a:rPr lang="fr-CA" sz="1200">
                <a:solidFill>
                  <a:schemeClr val="bg1"/>
                </a:solidFill>
                <a:latin typeface="Poppins" pitchFamily="2" charset="77"/>
              </a:rPr>
              <a:t> speeds, </a:t>
            </a:r>
          </a:p>
          <a:p>
            <a:pPr>
              <a:lnSpc>
                <a:spcPts val="2140"/>
              </a:lnSpc>
            </a:pPr>
            <a:r>
              <a:rPr lang="fr-CA" sz="1200">
                <a:solidFill>
                  <a:schemeClr val="bg1"/>
                </a:solidFill>
                <a:latin typeface="Poppins" pitchFamily="2" charset="77"/>
              </a:rPr>
              <a:t>putting </a:t>
            </a:r>
            <a:r>
              <a:rPr lang="fr-CA" sz="1200" err="1">
                <a:solidFill>
                  <a:schemeClr val="bg1"/>
                </a:solidFill>
                <a:latin typeface="Poppins" pitchFamily="2" charset="77"/>
              </a:rPr>
              <a:t>additional</a:t>
            </a:r>
            <a:r>
              <a:rPr lang="fr-CA" sz="1200">
                <a:solidFill>
                  <a:schemeClr val="bg1"/>
                </a:solidFill>
                <a:latin typeface="Poppins" pitchFamily="2" charset="77"/>
              </a:rPr>
              <a:t> pressure on </a:t>
            </a:r>
            <a:br>
              <a:rPr lang="fr-CA" sz="1200">
                <a:solidFill>
                  <a:schemeClr val="bg1"/>
                </a:solidFill>
                <a:latin typeface="Poppins" pitchFamily="2" charset="77"/>
              </a:rPr>
            </a:br>
            <a:r>
              <a:rPr lang="fr-CA" sz="1200" err="1">
                <a:solidFill>
                  <a:schemeClr val="bg1"/>
                </a:solidFill>
                <a:latin typeface="Poppins" pitchFamily="2" charset="77"/>
              </a:rPr>
              <a:t>after-treatment</a:t>
            </a:r>
            <a:r>
              <a:rPr lang="fr-CA" sz="1200">
                <a:solidFill>
                  <a:schemeClr val="bg1"/>
                </a:solidFill>
                <a:latin typeface="Poppins" pitchFamily="2" charset="77"/>
              </a:rPr>
              <a:t> </a:t>
            </a:r>
            <a:r>
              <a:rPr lang="fr-CA" sz="1200" err="1">
                <a:solidFill>
                  <a:schemeClr val="bg1"/>
                </a:solidFill>
                <a:latin typeface="Poppins" pitchFamily="2" charset="77"/>
              </a:rPr>
              <a:t>systems</a:t>
            </a:r>
            <a:r>
              <a:rPr lang="fr-CA" sz="1200">
                <a:solidFill>
                  <a:schemeClr val="bg1"/>
                </a:solidFill>
                <a:latin typeface="Poppins" pitchFamily="2" charset="77"/>
              </a:rPr>
              <a:t> and </a:t>
            </a:r>
            <a:br>
              <a:rPr lang="fr-CA" sz="1200">
                <a:solidFill>
                  <a:schemeClr val="bg1"/>
                </a:solidFill>
                <a:latin typeface="Poppins" pitchFamily="2" charset="77"/>
              </a:rPr>
            </a:br>
            <a:r>
              <a:rPr lang="fr-CA" sz="1200" err="1">
                <a:solidFill>
                  <a:schemeClr val="bg1"/>
                </a:solidFill>
                <a:latin typeface="Poppins" pitchFamily="2" charset="77"/>
              </a:rPr>
              <a:t>consequently</a:t>
            </a:r>
            <a:r>
              <a:rPr lang="fr-CA" sz="1200">
                <a:solidFill>
                  <a:schemeClr val="bg1"/>
                </a:solidFill>
                <a:latin typeface="Poppins" pitchFamily="2" charset="77"/>
              </a:rPr>
              <a:t> on maintenance </a:t>
            </a:r>
            <a:r>
              <a:rPr lang="fr-CA" sz="1200" err="1">
                <a:solidFill>
                  <a:schemeClr val="bg1"/>
                </a:solidFill>
                <a:latin typeface="Poppins" pitchFamily="2" charset="77"/>
              </a:rPr>
              <a:t>costs</a:t>
            </a:r>
            <a:r>
              <a:rPr lang="fr-CA" sz="1200">
                <a:solidFill>
                  <a:schemeClr val="bg1"/>
                </a:solidFill>
                <a:latin typeface="Poppins" pitchFamily="2" charset="77"/>
              </a:rPr>
              <a:t>.</a:t>
            </a:r>
          </a:p>
          <a:p>
            <a:endParaRPr lang="fr-CA" sz="900" b="1">
              <a:latin typeface="Poppins" pitchFamily="2" charset="77"/>
              <a:cs typeface="Poppins" pitchFamily="2" charset="77"/>
            </a:endParaRPr>
          </a:p>
          <a:p>
            <a:endParaRPr lang="fr-CA" sz="1900">
              <a:solidFill>
                <a:srgbClr val="3FA435"/>
              </a:solidFill>
              <a:latin typeface="Poppins" pitchFamily="2" charset="77"/>
            </a:endParaRPr>
          </a:p>
        </p:txBody>
      </p:sp>
      <p:grpSp>
        <p:nvGrpSpPr>
          <p:cNvPr id="13" name="Groupe 12">
            <a:extLst>
              <a:ext uri="{FF2B5EF4-FFF2-40B4-BE49-F238E27FC236}">
                <a16:creationId xmlns:a16="http://schemas.microsoft.com/office/drawing/2014/main" id="{0A9ABC68-A1D8-B54F-BA0D-208E948C0142}"/>
              </a:ext>
            </a:extLst>
          </p:cNvPr>
          <p:cNvGrpSpPr/>
          <p:nvPr>
            <p:custDataLst>
              <p:tags r:id="rId4"/>
            </p:custDataLst>
          </p:nvPr>
        </p:nvGrpSpPr>
        <p:grpSpPr>
          <a:xfrm>
            <a:off x="5496561" y="1792463"/>
            <a:ext cx="5628640" cy="2231135"/>
            <a:chOff x="5411138" y="2143429"/>
            <a:chExt cx="5281728" cy="2231135"/>
          </a:xfrm>
        </p:grpSpPr>
        <p:sp>
          <p:nvSpPr>
            <p:cNvPr id="10" name="Rectangle 9">
              <a:extLst>
                <a:ext uri="{FF2B5EF4-FFF2-40B4-BE49-F238E27FC236}">
                  <a16:creationId xmlns:a16="http://schemas.microsoft.com/office/drawing/2014/main" id="{38D0341E-E7FD-2644-ACA4-B74639C3FF93}"/>
                </a:ext>
              </a:extLst>
            </p:cNvPr>
            <p:cNvSpPr/>
            <p:nvPr/>
          </p:nvSpPr>
          <p:spPr>
            <a:xfrm>
              <a:off x="5411138" y="2143429"/>
              <a:ext cx="5281728" cy="254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EE9A5698-4AEC-CC42-91A8-01F10136B6E2}"/>
                </a:ext>
              </a:extLst>
            </p:cNvPr>
            <p:cNvSpPr/>
            <p:nvPr/>
          </p:nvSpPr>
          <p:spPr>
            <a:xfrm>
              <a:off x="5411138" y="3136392"/>
              <a:ext cx="5281728" cy="265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48C79F8D-DF8F-D241-B97A-8397551E5527}"/>
                </a:ext>
              </a:extLst>
            </p:cNvPr>
            <p:cNvSpPr/>
            <p:nvPr/>
          </p:nvSpPr>
          <p:spPr>
            <a:xfrm>
              <a:off x="5411138" y="4139819"/>
              <a:ext cx="5281728" cy="234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1" name="Groupe 30">
            <a:extLst>
              <a:ext uri="{FF2B5EF4-FFF2-40B4-BE49-F238E27FC236}">
                <a16:creationId xmlns:a16="http://schemas.microsoft.com/office/drawing/2014/main" id="{A61383EA-9430-7341-82C3-E797637ADD61}"/>
              </a:ext>
            </a:extLst>
          </p:cNvPr>
          <p:cNvGrpSpPr/>
          <p:nvPr>
            <p:custDataLst>
              <p:tags r:id="rId5"/>
            </p:custDataLst>
          </p:nvPr>
        </p:nvGrpSpPr>
        <p:grpSpPr>
          <a:xfrm>
            <a:off x="8339633" y="2046813"/>
            <a:ext cx="2182387" cy="739853"/>
            <a:chOff x="8708065" y="2404867"/>
            <a:chExt cx="2182387" cy="739853"/>
          </a:xfrm>
          <a:solidFill>
            <a:schemeClr val="bg2">
              <a:lumMod val="75000"/>
            </a:schemeClr>
          </a:solidFill>
        </p:grpSpPr>
        <p:sp>
          <p:nvSpPr>
            <p:cNvPr id="16" name="Signalisation droite 15">
              <a:extLst>
                <a:ext uri="{FF2B5EF4-FFF2-40B4-BE49-F238E27FC236}">
                  <a16:creationId xmlns:a16="http://schemas.microsoft.com/office/drawing/2014/main" id="{1E0B3A33-EE47-9344-A6E5-38E3D3F2441F}"/>
                </a:ext>
              </a:extLst>
            </p:cNvPr>
            <p:cNvSpPr/>
            <p:nvPr/>
          </p:nvSpPr>
          <p:spPr>
            <a:xfrm flipH="1">
              <a:off x="8708065" y="2404879"/>
              <a:ext cx="574158" cy="738601"/>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B88A79ED-A260-4945-83DA-8C8745F25B1B}"/>
                </a:ext>
              </a:extLst>
            </p:cNvPr>
            <p:cNvSpPr/>
            <p:nvPr/>
          </p:nvSpPr>
          <p:spPr>
            <a:xfrm>
              <a:off x="9185790" y="2404867"/>
              <a:ext cx="1704662" cy="7398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8" name="Groupe 37">
            <a:extLst>
              <a:ext uri="{FF2B5EF4-FFF2-40B4-BE49-F238E27FC236}">
                <a16:creationId xmlns:a16="http://schemas.microsoft.com/office/drawing/2014/main" id="{69F45633-B593-124E-9D33-F7419D88E3B3}"/>
              </a:ext>
            </a:extLst>
          </p:cNvPr>
          <p:cNvGrpSpPr/>
          <p:nvPr>
            <p:custDataLst>
              <p:tags r:id="rId6"/>
            </p:custDataLst>
          </p:nvPr>
        </p:nvGrpSpPr>
        <p:grpSpPr>
          <a:xfrm>
            <a:off x="7286754" y="3050113"/>
            <a:ext cx="3235265" cy="739853"/>
            <a:chOff x="8708065" y="2404867"/>
            <a:chExt cx="3235265" cy="739853"/>
          </a:xfrm>
          <a:solidFill>
            <a:schemeClr val="bg2">
              <a:lumMod val="75000"/>
            </a:schemeClr>
          </a:solidFill>
        </p:grpSpPr>
        <p:sp>
          <p:nvSpPr>
            <p:cNvPr id="39" name="Signalisation droite 38">
              <a:extLst>
                <a:ext uri="{FF2B5EF4-FFF2-40B4-BE49-F238E27FC236}">
                  <a16:creationId xmlns:a16="http://schemas.microsoft.com/office/drawing/2014/main" id="{6298113E-F4D6-0741-8DD0-80F5316AEF42}"/>
                </a:ext>
              </a:extLst>
            </p:cNvPr>
            <p:cNvSpPr/>
            <p:nvPr/>
          </p:nvSpPr>
          <p:spPr>
            <a:xfrm flipH="1">
              <a:off x="8708065" y="2404879"/>
              <a:ext cx="574158" cy="738601"/>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a:extLst>
                <a:ext uri="{FF2B5EF4-FFF2-40B4-BE49-F238E27FC236}">
                  <a16:creationId xmlns:a16="http://schemas.microsoft.com/office/drawing/2014/main" id="{5C4F2A42-B175-CE4D-8E88-9365DDB439A4}"/>
                </a:ext>
              </a:extLst>
            </p:cNvPr>
            <p:cNvSpPr/>
            <p:nvPr/>
          </p:nvSpPr>
          <p:spPr>
            <a:xfrm>
              <a:off x="9185789" y="2404867"/>
              <a:ext cx="2757541" cy="7398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7" name="Groupe 46">
            <a:extLst>
              <a:ext uri="{FF2B5EF4-FFF2-40B4-BE49-F238E27FC236}">
                <a16:creationId xmlns:a16="http://schemas.microsoft.com/office/drawing/2014/main" id="{D20E713E-8090-5A48-A86B-D781B598E8F0}"/>
              </a:ext>
            </a:extLst>
          </p:cNvPr>
          <p:cNvGrpSpPr/>
          <p:nvPr>
            <p:custDataLst>
              <p:tags r:id="rId7"/>
            </p:custDataLst>
          </p:nvPr>
        </p:nvGrpSpPr>
        <p:grpSpPr>
          <a:xfrm>
            <a:off x="6572320" y="4024838"/>
            <a:ext cx="3949698" cy="739853"/>
            <a:chOff x="8708065" y="2404867"/>
            <a:chExt cx="3949698" cy="739853"/>
          </a:xfrm>
          <a:solidFill>
            <a:schemeClr val="bg2">
              <a:lumMod val="75000"/>
            </a:schemeClr>
          </a:solidFill>
        </p:grpSpPr>
        <p:sp>
          <p:nvSpPr>
            <p:cNvPr id="48" name="Signalisation droite 47">
              <a:extLst>
                <a:ext uri="{FF2B5EF4-FFF2-40B4-BE49-F238E27FC236}">
                  <a16:creationId xmlns:a16="http://schemas.microsoft.com/office/drawing/2014/main" id="{A006F180-8483-2F44-9A7E-ECA006E29391}"/>
                </a:ext>
              </a:extLst>
            </p:cNvPr>
            <p:cNvSpPr/>
            <p:nvPr/>
          </p:nvSpPr>
          <p:spPr>
            <a:xfrm flipH="1">
              <a:off x="8708065" y="2404879"/>
              <a:ext cx="574158" cy="738601"/>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a:extLst>
                <a:ext uri="{FF2B5EF4-FFF2-40B4-BE49-F238E27FC236}">
                  <a16:creationId xmlns:a16="http://schemas.microsoft.com/office/drawing/2014/main" id="{963233B9-78A1-B742-B943-3C7D10B46802}"/>
                </a:ext>
              </a:extLst>
            </p:cNvPr>
            <p:cNvSpPr/>
            <p:nvPr/>
          </p:nvSpPr>
          <p:spPr>
            <a:xfrm>
              <a:off x="9185788" y="2404867"/>
              <a:ext cx="3471975" cy="7398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3" name="Groupe 52">
            <a:extLst>
              <a:ext uri="{FF2B5EF4-FFF2-40B4-BE49-F238E27FC236}">
                <a16:creationId xmlns:a16="http://schemas.microsoft.com/office/drawing/2014/main" id="{91197159-7EC2-0A42-ACCB-9CDDE98F6BD6}"/>
              </a:ext>
            </a:extLst>
          </p:cNvPr>
          <p:cNvGrpSpPr/>
          <p:nvPr>
            <p:custDataLst>
              <p:tags r:id="rId8"/>
            </p:custDataLst>
          </p:nvPr>
        </p:nvGrpSpPr>
        <p:grpSpPr>
          <a:xfrm>
            <a:off x="7217898" y="1053850"/>
            <a:ext cx="3304120" cy="739853"/>
            <a:chOff x="8708065" y="2404867"/>
            <a:chExt cx="3304120" cy="739853"/>
          </a:xfrm>
        </p:grpSpPr>
        <p:sp>
          <p:nvSpPr>
            <p:cNvPr id="54" name="Signalisation droite 53">
              <a:extLst>
                <a:ext uri="{FF2B5EF4-FFF2-40B4-BE49-F238E27FC236}">
                  <a16:creationId xmlns:a16="http://schemas.microsoft.com/office/drawing/2014/main" id="{5E01E0E7-43C7-7140-B072-7D618E9648F3}"/>
                </a:ext>
              </a:extLst>
            </p:cNvPr>
            <p:cNvSpPr/>
            <p:nvPr/>
          </p:nvSpPr>
          <p:spPr>
            <a:xfrm flipH="1">
              <a:off x="8708065" y="2404879"/>
              <a:ext cx="574158" cy="738601"/>
            </a:xfrm>
            <a:prstGeom prst="homePlate">
              <a:avLst/>
            </a:prstGeom>
            <a:solidFill>
              <a:srgbClr val="268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54">
              <a:extLst>
                <a:ext uri="{FF2B5EF4-FFF2-40B4-BE49-F238E27FC236}">
                  <a16:creationId xmlns:a16="http://schemas.microsoft.com/office/drawing/2014/main" id="{FDE71104-6D6B-B24B-B3C1-60190DC380E8}"/>
                </a:ext>
              </a:extLst>
            </p:cNvPr>
            <p:cNvSpPr/>
            <p:nvPr/>
          </p:nvSpPr>
          <p:spPr>
            <a:xfrm>
              <a:off x="9185789" y="2404867"/>
              <a:ext cx="2826396" cy="739853"/>
            </a:xfrm>
            <a:prstGeom prst="rect">
              <a:avLst/>
            </a:prstGeom>
            <a:solidFill>
              <a:srgbClr val="268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57" name="Image 56">
            <a:extLst>
              <a:ext uri="{FF2B5EF4-FFF2-40B4-BE49-F238E27FC236}">
                <a16:creationId xmlns:a16="http://schemas.microsoft.com/office/drawing/2014/main" id="{4156A9E4-DE6A-684E-A6D5-749DC91B6617}"/>
              </a:ext>
            </a:extLst>
          </p:cNvPr>
          <p:cNvPicPr>
            <a:picLocks noChangeAspect="1"/>
          </p:cNvPicPr>
          <p:nvPr>
            <p:custDataLst>
              <p:tags r:id="rId9"/>
            </p:custDataLst>
          </p:nvPr>
        </p:nvPicPr>
        <p:blipFill>
          <a:blip r:embed="rId27" cstate="screen">
            <a:extLst>
              <a:ext uri="{28A0092B-C50C-407E-A947-70E740481C1C}">
                <a14:useLocalDpi xmlns:a14="http://schemas.microsoft.com/office/drawing/2010/main"/>
              </a:ext>
            </a:extLst>
          </a:blip>
          <a:stretch>
            <a:fillRect/>
          </a:stretch>
        </p:blipFill>
        <p:spPr>
          <a:xfrm>
            <a:off x="658874" y="3685999"/>
            <a:ext cx="3949700" cy="1676400"/>
          </a:xfrm>
          <a:prstGeom prst="rect">
            <a:avLst/>
          </a:prstGeom>
          <a:ln>
            <a:noFill/>
          </a:ln>
        </p:spPr>
      </p:pic>
      <p:sp>
        <p:nvSpPr>
          <p:cNvPr id="59" name="Rectangle 58">
            <a:extLst>
              <a:ext uri="{FF2B5EF4-FFF2-40B4-BE49-F238E27FC236}">
                <a16:creationId xmlns:a16="http://schemas.microsoft.com/office/drawing/2014/main" id="{28D94384-C2ED-CB44-98B8-11931EB9204A}"/>
              </a:ext>
            </a:extLst>
          </p:cNvPr>
          <p:cNvSpPr/>
          <p:nvPr>
            <p:custDataLst>
              <p:tags r:id="rId10"/>
            </p:custDataLst>
          </p:nvPr>
        </p:nvSpPr>
        <p:spPr>
          <a:xfrm>
            <a:off x="655531" y="5353127"/>
            <a:ext cx="3953043" cy="3791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Rectangle 59">
            <a:extLst>
              <a:ext uri="{FF2B5EF4-FFF2-40B4-BE49-F238E27FC236}">
                <a16:creationId xmlns:a16="http://schemas.microsoft.com/office/drawing/2014/main" id="{165A16A3-9405-214C-9505-D3F9F8208C9D}"/>
              </a:ext>
            </a:extLst>
          </p:cNvPr>
          <p:cNvSpPr/>
          <p:nvPr>
            <p:custDataLst>
              <p:tags r:id="rId11"/>
            </p:custDataLst>
          </p:nvPr>
        </p:nvSpPr>
        <p:spPr>
          <a:xfrm>
            <a:off x="620774" y="5373472"/>
            <a:ext cx="2976292" cy="307777"/>
          </a:xfrm>
          <a:prstGeom prst="rect">
            <a:avLst/>
          </a:prstGeom>
        </p:spPr>
        <p:txBody>
          <a:bodyPr wrap="square">
            <a:spAutoFit/>
          </a:bodyPr>
          <a:lstStyle/>
          <a:p>
            <a:r>
              <a:rPr lang="fr-CA" sz="700">
                <a:latin typeface="Poppins" pitchFamily="2" charset="77"/>
              </a:rPr>
              <a:t>Real-time monitoring of </a:t>
            </a:r>
            <a:r>
              <a:rPr lang="fr-CA" sz="700" err="1">
                <a:latin typeface="Poppins" pitchFamily="2" charset="77"/>
              </a:rPr>
              <a:t>idling</a:t>
            </a:r>
            <a:r>
              <a:rPr lang="fr-CA" sz="700">
                <a:latin typeface="Poppins" pitchFamily="2" charset="77"/>
              </a:rPr>
              <a:t> times </a:t>
            </a:r>
            <a:r>
              <a:rPr lang="fr-CA" sz="700" err="1">
                <a:latin typeface="Poppins" pitchFamily="2" charset="77"/>
              </a:rPr>
              <a:t>demonstrates</a:t>
            </a:r>
            <a:r>
              <a:rPr lang="fr-CA" sz="700">
                <a:latin typeface="Poppins" pitchFamily="2" charset="77"/>
              </a:rPr>
              <a:t> </a:t>
            </a:r>
            <a:r>
              <a:rPr lang="fr-CA" sz="700" err="1">
                <a:latin typeface="Poppins" pitchFamily="2" charset="77"/>
              </a:rPr>
              <a:t>opportunities</a:t>
            </a:r>
            <a:r>
              <a:rPr lang="fr-CA" sz="700">
                <a:latin typeface="Poppins" pitchFamily="2" charset="77"/>
              </a:rPr>
              <a:t> for pollution </a:t>
            </a:r>
            <a:r>
              <a:rPr lang="fr-CA" sz="700" err="1">
                <a:latin typeface="Poppins" pitchFamily="2" charset="77"/>
              </a:rPr>
              <a:t>reduction</a:t>
            </a:r>
            <a:r>
              <a:rPr lang="fr-CA" sz="700">
                <a:latin typeface="Poppins" pitchFamily="2" charset="77"/>
              </a:rPr>
              <a:t>.</a:t>
            </a:r>
          </a:p>
        </p:txBody>
      </p:sp>
      <p:sp>
        <p:nvSpPr>
          <p:cNvPr id="66" name="Rectangle 65">
            <a:extLst>
              <a:ext uri="{FF2B5EF4-FFF2-40B4-BE49-F238E27FC236}">
                <a16:creationId xmlns:a16="http://schemas.microsoft.com/office/drawing/2014/main" id="{D4D5AA28-CE82-E44F-9216-BFADF6F5E4C7}"/>
              </a:ext>
            </a:extLst>
          </p:cNvPr>
          <p:cNvSpPr/>
          <p:nvPr>
            <p:custDataLst>
              <p:tags r:id="rId12"/>
            </p:custDataLst>
          </p:nvPr>
        </p:nvSpPr>
        <p:spPr>
          <a:xfrm>
            <a:off x="8451779" y="1238491"/>
            <a:ext cx="2070239" cy="369332"/>
          </a:xfrm>
          <a:prstGeom prst="rect">
            <a:avLst/>
          </a:prstGeom>
        </p:spPr>
        <p:txBody>
          <a:bodyPr wrap="square">
            <a:spAutoFit/>
          </a:bodyPr>
          <a:lstStyle/>
          <a:p>
            <a:pPr algn="r"/>
            <a:r>
              <a:rPr lang="fr-CA" sz="1200">
                <a:solidFill>
                  <a:schemeClr val="bg1"/>
                </a:solidFill>
                <a:latin typeface="Poppins" pitchFamily="2" charset="77"/>
              </a:rPr>
              <a:t> Engine Time </a:t>
            </a:r>
            <a:r>
              <a:rPr lang="fr-CA" b="1">
                <a:solidFill>
                  <a:schemeClr val="bg1"/>
                </a:solidFill>
                <a:latin typeface="Poppins" pitchFamily="2" charset="77"/>
              </a:rPr>
              <a:t>57%</a:t>
            </a:r>
            <a:endParaRPr lang="fr-CA">
              <a:solidFill>
                <a:schemeClr val="bg1"/>
              </a:solidFill>
              <a:effectLst/>
              <a:latin typeface="Poppins" pitchFamily="2" charset="77"/>
            </a:endParaRPr>
          </a:p>
        </p:txBody>
      </p:sp>
      <p:sp>
        <p:nvSpPr>
          <p:cNvPr id="67" name="Rectangle 66">
            <a:extLst>
              <a:ext uri="{FF2B5EF4-FFF2-40B4-BE49-F238E27FC236}">
                <a16:creationId xmlns:a16="http://schemas.microsoft.com/office/drawing/2014/main" id="{338F3A5C-72AD-4147-815F-93FC88C6D7F7}"/>
              </a:ext>
            </a:extLst>
          </p:cNvPr>
          <p:cNvSpPr/>
          <p:nvPr>
            <p:custDataLst>
              <p:tags r:id="rId13"/>
            </p:custDataLst>
          </p:nvPr>
        </p:nvSpPr>
        <p:spPr>
          <a:xfrm>
            <a:off x="9146321" y="2251758"/>
            <a:ext cx="1393330" cy="369332"/>
          </a:xfrm>
          <a:prstGeom prst="rect">
            <a:avLst/>
          </a:prstGeom>
        </p:spPr>
        <p:txBody>
          <a:bodyPr wrap="none">
            <a:spAutoFit/>
          </a:bodyPr>
          <a:lstStyle/>
          <a:p>
            <a:pPr algn="r"/>
            <a:r>
              <a:rPr lang="fr-CA" sz="1200">
                <a:solidFill>
                  <a:schemeClr val="bg1"/>
                </a:solidFill>
                <a:latin typeface="Poppins" pitchFamily="2" charset="77"/>
              </a:rPr>
              <a:t>Fuel/GHG </a:t>
            </a:r>
            <a:r>
              <a:rPr lang="fr-CA">
                <a:solidFill>
                  <a:schemeClr val="bg1"/>
                </a:solidFill>
                <a:latin typeface="Poppins" pitchFamily="2" charset="77"/>
              </a:rPr>
              <a:t>37%</a:t>
            </a:r>
            <a:endParaRPr lang="fr-CA">
              <a:solidFill>
                <a:schemeClr val="bg1"/>
              </a:solidFill>
              <a:effectLst/>
              <a:latin typeface="Poppins" pitchFamily="2" charset="77"/>
            </a:endParaRPr>
          </a:p>
        </p:txBody>
      </p:sp>
      <p:sp>
        <p:nvSpPr>
          <p:cNvPr id="68" name="Rectangle 67">
            <a:extLst>
              <a:ext uri="{FF2B5EF4-FFF2-40B4-BE49-F238E27FC236}">
                <a16:creationId xmlns:a16="http://schemas.microsoft.com/office/drawing/2014/main" id="{9D85A739-113F-0640-A853-AECA0FF88B77}"/>
              </a:ext>
            </a:extLst>
          </p:cNvPr>
          <p:cNvSpPr/>
          <p:nvPr>
            <p:custDataLst>
              <p:tags r:id="rId14"/>
            </p:custDataLst>
          </p:nvPr>
        </p:nvSpPr>
        <p:spPr>
          <a:xfrm>
            <a:off x="9517900" y="3259609"/>
            <a:ext cx="990977" cy="369332"/>
          </a:xfrm>
          <a:prstGeom prst="rect">
            <a:avLst/>
          </a:prstGeom>
        </p:spPr>
        <p:txBody>
          <a:bodyPr wrap="none">
            <a:spAutoFit/>
          </a:bodyPr>
          <a:lstStyle/>
          <a:p>
            <a:pPr algn="r"/>
            <a:r>
              <a:rPr lang="fr-CA" sz="1200" err="1">
                <a:solidFill>
                  <a:schemeClr val="bg1"/>
                </a:solidFill>
                <a:latin typeface="Poppins" pitchFamily="2" charset="77"/>
              </a:rPr>
              <a:t>NOx</a:t>
            </a:r>
            <a:r>
              <a:rPr lang="fr-CA" sz="1200">
                <a:solidFill>
                  <a:schemeClr val="bg1"/>
                </a:solidFill>
                <a:latin typeface="Poppins" pitchFamily="2" charset="77"/>
              </a:rPr>
              <a:t> </a:t>
            </a:r>
            <a:r>
              <a:rPr lang="fr-CA">
                <a:solidFill>
                  <a:schemeClr val="bg1"/>
                </a:solidFill>
                <a:latin typeface="Poppins" pitchFamily="2" charset="77"/>
              </a:rPr>
              <a:t>55%</a:t>
            </a:r>
            <a:endParaRPr lang="fr-CA">
              <a:solidFill>
                <a:schemeClr val="bg1"/>
              </a:solidFill>
              <a:effectLst/>
              <a:latin typeface="Poppins" pitchFamily="2" charset="77"/>
            </a:endParaRPr>
          </a:p>
        </p:txBody>
      </p:sp>
      <p:sp>
        <p:nvSpPr>
          <p:cNvPr id="69" name="Rectangle 68">
            <a:extLst>
              <a:ext uri="{FF2B5EF4-FFF2-40B4-BE49-F238E27FC236}">
                <a16:creationId xmlns:a16="http://schemas.microsoft.com/office/drawing/2014/main" id="{4596E848-FF42-CD4B-AA6E-9D4FE255B629}"/>
              </a:ext>
            </a:extLst>
          </p:cNvPr>
          <p:cNvSpPr/>
          <p:nvPr>
            <p:custDataLst>
              <p:tags r:id="rId15"/>
            </p:custDataLst>
          </p:nvPr>
        </p:nvSpPr>
        <p:spPr>
          <a:xfrm>
            <a:off x="9572299" y="4220486"/>
            <a:ext cx="896399" cy="369332"/>
          </a:xfrm>
          <a:prstGeom prst="rect">
            <a:avLst/>
          </a:prstGeom>
        </p:spPr>
        <p:txBody>
          <a:bodyPr wrap="none">
            <a:spAutoFit/>
          </a:bodyPr>
          <a:lstStyle/>
          <a:p>
            <a:pPr algn="r"/>
            <a:r>
              <a:rPr lang="fr-CA" sz="1200">
                <a:solidFill>
                  <a:schemeClr val="bg1"/>
                </a:solidFill>
                <a:latin typeface="Poppins" pitchFamily="2" charset="77"/>
              </a:rPr>
              <a:t>PM </a:t>
            </a:r>
            <a:r>
              <a:rPr lang="fr-CA">
                <a:solidFill>
                  <a:schemeClr val="bg1"/>
                </a:solidFill>
                <a:latin typeface="Poppins" pitchFamily="2" charset="77"/>
              </a:rPr>
              <a:t>67%</a:t>
            </a:r>
            <a:endParaRPr lang="fr-CA">
              <a:solidFill>
                <a:schemeClr val="bg1"/>
              </a:solidFill>
              <a:effectLst/>
              <a:latin typeface="Poppins" pitchFamily="2" charset="77"/>
            </a:endParaRPr>
          </a:p>
        </p:txBody>
      </p:sp>
      <p:sp>
        <p:nvSpPr>
          <p:cNvPr id="70" name="Rectangle 69">
            <a:extLst>
              <a:ext uri="{FF2B5EF4-FFF2-40B4-BE49-F238E27FC236}">
                <a16:creationId xmlns:a16="http://schemas.microsoft.com/office/drawing/2014/main" id="{CFB99D3A-E8F0-BF4B-976F-67A6DFF98529}"/>
              </a:ext>
            </a:extLst>
          </p:cNvPr>
          <p:cNvSpPr/>
          <p:nvPr>
            <p:custDataLst>
              <p:tags r:id="rId16"/>
            </p:custDataLst>
          </p:nvPr>
        </p:nvSpPr>
        <p:spPr>
          <a:xfrm>
            <a:off x="5727568" y="5086202"/>
            <a:ext cx="4813299" cy="1015663"/>
          </a:xfrm>
          <a:prstGeom prst="rect">
            <a:avLst/>
          </a:prstGeom>
        </p:spPr>
        <p:txBody>
          <a:bodyPr wrap="square" lIns="0" tIns="0" rIns="0" bIns="0">
            <a:spAutoFit/>
          </a:bodyPr>
          <a:lstStyle/>
          <a:p>
            <a:r>
              <a:rPr lang="fr-CA" sz="900" b="1">
                <a:solidFill>
                  <a:srgbClr val="3C3C3B"/>
                </a:solidFill>
                <a:latin typeface="Poppins" pitchFamily="2" charset="77"/>
              </a:rPr>
              <a:t>Objective </a:t>
            </a:r>
            <a:endParaRPr lang="fr-CA" sz="900">
              <a:solidFill>
                <a:srgbClr val="3C3C3B"/>
              </a:solidFill>
              <a:latin typeface="Poppins" pitchFamily="2" charset="77"/>
            </a:endParaRPr>
          </a:p>
          <a:p>
            <a:r>
              <a:rPr lang="fr-CA" sz="1200">
                <a:solidFill>
                  <a:srgbClr val="3C3C3B"/>
                </a:solidFill>
                <a:latin typeface="Poppins" pitchFamily="2" charset="77"/>
              </a:rPr>
              <a:t>The </a:t>
            </a:r>
            <a:r>
              <a:rPr lang="fr-CA" sz="1200" err="1">
                <a:solidFill>
                  <a:srgbClr val="3C3C3B"/>
                </a:solidFill>
                <a:latin typeface="Poppins" pitchFamily="2" charset="77"/>
              </a:rPr>
              <a:t>customer</a:t>
            </a:r>
            <a:r>
              <a:rPr lang="fr-CA" sz="1200">
                <a:solidFill>
                  <a:srgbClr val="3C3C3B"/>
                </a:solidFill>
                <a:latin typeface="Poppins" pitchFamily="2" charset="77"/>
              </a:rPr>
              <a:t> </a:t>
            </a:r>
            <a:r>
              <a:rPr lang="fr-CA" sz="1200" err="1">
                <a:solidFill>
                  <a:srgbClr val="3C3C3B"/>
                </a:solidFill>
                <a:latin typeface="Poppins" pitchFamily="2" charset="77"/>
              </a:rPr>
              <a:t>wanted</a:t>
            </a:r>
            <a:r>
              <a:rPr lang="fr-CA" sz="1200">
                <a:solidFill>
                  <a:srgbClr val="3C3C3B"/>
                </a:solidFill>
                <a:latin typeface="Poppins" pitchFamily="2" charset="77"/>
              </a:rPr>
              <a:t> to </a:t>
            </a:r>
            <a:r>
              <a:rPr lang="fr-CA" sz="1200" err="1">
                <a:solidFill>
                  <a:srgbClr val="3C3C3B"/>
                </a:solidFill>
                <a:latin typeface="Poppins" pitchFamily="2" charset="77"/>
              </a:rPr>
              <a:t>reduce</a:t>
            </a:r>
            <a:r>
              <a:rPr lang="fr-CA" sz="1200">
                <a:solidFill>
                  <a:srgbClr val="3C3C3B"/>
                </a:solidFill>
                <a:latin typeface="Poppins" pitchFamily="2" charset="77"/>
              </a:rPr>
              <a:t> the engine </a:t>
            </a:r>
            <a:r>
              <a:rPr lang="fr-CA" sz="1200" err="1">
                <a:solidFill>
                  <a:srgbClr val="3C3C3B"/>
                </a:solidFill>
                <a:latin typeface="Poppins" pitchFamily="2" charset="77"/>
              </a:rPr>
              <a:t>hours</a:t>
            </a:r>
            <a:r>
              <a:rPr lang="fr-CA" sz="1200">
                <a:solidFill>
                  <a:srgbClr val="3C3C3B"/>
                </a:solidFill>
                <a:latin typeface="Poppins" pitchFamily="2" charset="77"/>
              </a:rPr>
              <a:t> of </a:t>
            </a:r>
            <a:r>
              <a:rPr lang="fr-CA" sz="1200" err="1">
                <a:solidFill>
                  <a:srgbClr val="3C3C3B"/>
                </a:solidFill>
                <a:latin typeface="Poppins" pitchFamily="2" charset="77"/>
              </a:rPr>
              <a:t>its</a:t>
            </a:r>
            <a:r>
              <a:rPr lang="fr-CA" sz="1200">
                <a:solidFill>
                  <a:srgbClr val="3C3C3B"/>
                </a:solidFill>
                <a:latin typeface="Poppins" pitchFamily="2" charset="77"/>
              </a:rPr>
              <a:t> </a:t>
            </a:r>
            <a:r>
              <a:rPr lang="fr-CA" sz="1200" err="1">
                <a:solidFill>
                  <a:srgbClr val="3C3C3B"/>
                </a:solidFill>
                <a:latin typeface="Poppins" pitchFamily="2" charset="77"/>
              </a:rPr>
              <a:t>fleet</a:t>
            </a:r>
            <a:r>
              <a:rPr lang="fr-CA" sz="1200">
                <a:solidFill>
                  <a:srgbClr val="3C3C3B"/>
                </a:solidFill>
                <a:latin typeface="Poppins" pitchFamily="2" charset="77"/>
              </a:rPr>
              <a:t> to </a:t>
            </a:r>
            <a:r>
              <a:rPr lang="fr-CA" sz="1200" err="1">
                <a:solidFill>
                  <a:srgbClr val="3C3C3B"/>
                </a:solidFill>
                <a:latin typeface="Poppins" pitchFamily="2" charset="77"/>
              </a:rPr>
              <a:t>lower</a:t>
            </a:r>
            <a:r>
              <a:rPr lang="fr-CA" sz="1200">
                <a:solidFill>
                  <a:srgbClr val="3C3C3B"/>
                </a:solidFill>
                <a:latin typeface="Poppins" pitchFamily="2" charset="77"/>
              </a:rPr>
              <a:t> </a:t>
            </a:r>
            <a:r>
              <a:rPr lang="fr-CA" sz="1200" err="1">
                <a:solidFill>
                  <a:srgbClr val="3C3C3B"/>
                </a:solidFill>
                <a:latin typeface="Poppins" pitchFamily="2" charset="77"/>
              </a:rPr>
              <a:t>its</a:t>
            </a:r>
            <a:r>
              <a:rPr lang="fr-CA" sz="1200">
                <a:solidFill>
                  <a:srgbClr val="3C3C3B"/>
                </a:solidFill>
                <a:latin typeface="Poppins" pitchFamily="2" charset="77"/>
              </a:rPr>
              <a:t> maintenance </a:t>
            </a:r>
            <a:r>
              <a:rPr lang="fr-CA" sz="1200" err="1">
                <a:solidFill>
                  <a:srgbClr val="3C3C3B"/>
                </a:solidFill>
                <a:latin typeface="Poppins" pitchFamily="2" charset="77"/>
              </a:rPr>
              <a:t>costs</a:t>
            </a:r>
            <a:r>
              <a:rPr lang="fr-CA" sz="1200">
                <a:solidFill>
                  <a:srgbClr val="3C3C3B"/>
                </a:solidFill>
                <a:latin typeface="Poppins" pitchFamily="2" charset="77"/>
              </a:rPr>
              <a:t>.</a:t>
            </a:r>
          </a:p>
          <a:p>
            <a:endParaRPr lang="fr-CA" sz="1200">
              <a:solidFill>
                <a:srgbClr val="3C3C3B"/>
              </a:solidFill>
              <a:latin typeface="Poppins" pitchFamily="2" charset="77"/>
            </a:endParaRPr>
          </a:p>
          <a:p>
            <a:r>
              <a:rPr lang="fr-CA" sz="900" b="1" err="1">
                <a:solidFill>
                  <a:srgbClr val="3C3C3B"/>
                </a:solidFill>
                <a:latin typeface="Poppins" pitchFamily="2" charset="77"/>
              </a:rPr>
              <a:t>Results</a:t>
            </a:r>
            <a:endParaRPr lang="fr-CA" sz="1200">
              <a:solidFill>
                <a:srgbClr val="3C3C3B"/>
              </a:solidFill>
              <a:latin typeface="Poppins" pitchFamily="2" charset="77"/>
            </a:endParaRPr>
          </a:p>
          <a:p>
            <a:r>
              <a:rPr lang="fr-CA" sz="1200">
                <a:solidFill>
                  <a:srgbClr val="3C3C3B"/>
                </a:solidFill>
                <a:latin typeface="Poppins" pitchFamily="2" charset="77"/>
              </a:rPr>
              <a:t>The </a:t>
            </a:r>
            <a:r>
              <a:rPr lang="fr-CA" sz="1200" err="1">
                <a:solidFill>
                  <a:srgbClr val="3C3C3B"/>
                </a:solidFill>
                <a:latin typeface="Poppins" pitchFamily="2" charset="77"/>
              </a:rPr>
              <a:t>Effenco</a:t>
            </a:r>
            <a:r>
              <a:rPr lang="fr-CA" sz="1200">
                <a:solidFill>
                  <a:srgbClr val="3C3C3B"/>
                </a:solidFill>
                <a:latin typeface="Poppins" pitchFamily="2" charset="77"/>
              </a:rPr>
              <a:t> System </a:t>
            </a:r>
            <a:r>
              <a:rPr lang="fr-CA" sz="1200" err="1">
                <a:solidFill>
                  <a:srgbClr val="3C3C3B"/>
                </a:solidFill>
                <a:latin typeface="Poppins" pitchFamily="2" charset="77"/>
              </a:rPr>
              <a:t>enabled</a:t>
            </a:r>
            <a:r>
              <a:rPr lang="fr-CA" sz="1200">
                <a:solidFill>
                  <a:srgbClr val="3C3C3B"/>
                </a:solidFill>
                <a:latin typeface="Poppins" pitchFamily="2" charset="77"/>
              </a:rPr>
              <a:t> a </a:t>
            </a:r>
            <a:r>
              <a:rPr lang="fr-CA" sz="1200" b="1">
                <a:solidFill>
                  <a:srgbClr val="3C3C3B"/>
                </a:solidFill>
                <a:latin typeface="Poppins" pitchFamily="2" charset="77"/>
              </a:rPr>
              <a:t>57% </a:t>
            </a:r>
            <a:r>
              <a:rPr lang="fr-CA" sz="1200" b="1" err="1">
                <a:solidFill>
                  <a:srgbClr val="3C3C3B"/>
                </a:solidFill>
                <a:latin typeface="Poppins" pitchFamily="2" charset="77"/>
              </a:rPr>
              <a:t>reduction</a:t>
            </a:r>
            <a:r>
              <a:rPr lang="fr-CA" sz="1200" b="1">
                <a:solidFill>
                  <a:srgbClr val="3C3C3B"/>
                </a:solidFill>
                <a:latin typeface="Poppins" pitchFamily="2" charset="77"/>
              </a:rPr>
              <a:t> in </a:t>
            </a:r>
            <a:r>
              <a:rPr lang="fr-CA" sz="1200" b="1" err="1">
                <a:solidFill>
                  <a:srgbClr val="3C3C3B"/>
                </a:solidFill>
                <a:latin typeface="Poppins" pitchFamily="2" charset="77"/>
              </a:rPr>
              <a:t>engine</a:t>
            </a:r>
            <a:r>
              <a:rPr lang="fr-CA" sz="1200" b="1">
                <a:solidFill>
                  <a:srgbClr val="3C3C3B"/>
                </a:solidFill>
                <a:latin typeface="Poppins" pitchFamily="2" charset="77"/>
              </a:rPr>
              <a:t> time</a:t>
            </a:r>
            <a:r>
              <a:rPr lang="fr-CA" sz="1200">
                <a:solidFill>
                  <a:srgbClr val="3C3C3B"/>
                </a:solidFill>
                <a:latin typeface="Poppins" pitchFamily="2" charset="77"/>
              </a:rPr>
              <a:t>.</a:t>
            </a:r>
          </a:p>
        </p:txBody>
      </p:sp>
      <p:sp>
        <p:nvSpPr>
          <p:cNvPr id="71" name="Rectangle 70">
            <a:extLst>
              <a:ext uri="{FF2B5EF4-FFF2-40B4-BE49-F238E27FC236}">
                <a16:creationId xmlns:a16="http://schemas.microsoft.com/office/drawing/2014/main" id="{C3524F73-B55F-6843-9954-809E75A4F86B}"/>
              </a:ext>
            </a:extLst>
          </p:cNvPr>
          <p:cNvSpPr/>
          <p:nvPr>
            <p:custDataLst>
              <p:tags r:id="rId17"/>
            </p:custDataLst>
          </p:nvPr>
        </p:nvSpPr>
        <p:spPr>
          <a:xfrm>
            <a:off x="5788315" y="6524599"/>
            <a:ext cx="2996878" cy="184666"/>
          </a:xfrm>
          <a:prstGeom prst="rect">
            <a:avLst/>
          </a:prstGeom>
        </p:spPr>
        <p:txBody>
          <a:bodyPr wrap="square" lIns="0" tIns="0" rIns="0" bIns="0">
            <a:spAutoFit/>
          </a:bodyPr>
          <a:lstStyle/>
          <a:p>
            <a:r>
              <a:rPr lang="fr-CA" sz="600" i="1">
                <a:latin typeface="Poppins" pitchFamily="2" charset="77"/>
              </a:rPr>
              <a:t>*</a:t>
            </a:r>
            <a:r>
              <a:rPr lang="fr-CA" sz="600" i="1" err="1">
                <a:latin typeface="Poppins" pitchFamily="2" charset="77"/>
              </a:rPr>
              <a:t>Statistics</a:t>
            </a:r>
            <a:r>
              <a:rPr lang="fr-CA" sz="600" i="1">
                <a:latin typeface="Poppins" pitchFamily="2" charset="77"/>
              </a:rPr>
              <a:t> </a:t>
            </a:r>
            <a:r>
              <a:rPr lang="fr-CA" sz="600" i="1" err="1">
                <a:latin typeface="Poppins" pitchFamily="2" charset="77"/>
              </a:rPr>
              <a:t>based</a:t>
            </a:r>
            <a:r>
              <a:rPr lang="fr-CA" sz="600" i="1">
                <a:latin typeface="Poppins" pitchFamily="2" charset="77"/>
              </a:rPr>
              <a:t> on data </a:t>
            </a:r>
            <a:r>
              <a:rPr lang="fr-CA" sz="600" i="1" err="1">
                <a:latin typeface="Poppins" pitchFamily="2" charset="77"/>
              </a:rPr>
              <a:t>obtained</a:t>
            </a:r>
            <a:r>
              <a:rPr lang="fr-CA" sz="600" i="1">
                <a:latin typeface="Poppins" pitchFamily="2" charset="77"/>
              </a:rPr>
              <a:t> for 286 operating </a:t>
            </a:r>
            <a:r>
              <a:rPr lang="fr-CA" sz="600" i="1" err="1">
                <a:latin typeface="Poppins" pitchFamily="2" charset="77"/>
              </a:rPr>
              <a:t>hours</a:t>
            </a:r>
            <a:r>
              <a:rPr lang="fr-CA" sz="600" i="1">
                <a:latin typeface="Poppins" pitchFamily="2" charset="77"/>
              </a:rPr>
              <a:t> for the </a:t>
            </a:r>
            <a:r>
              <a:rPr lang="fr-CA" sz="600" i="1" err="1">
                <a:latin typeface="Poppins" pitchFamily="2" charset="77"/>
              </a:rPr>
              <a:t>period</a:t>
            </a:r>
            <a:r>
              <a:rPr lang="fr-CA" sz="600" i="1">
                <a:latin typeface="Poppins" pitchFamily="2" charset="77"/>
              </a:rPr>
              <a:t> </a:t>
            </a:r>
            <a:r>
              <a:rPr lang="fr-CA" sz="600" i="1" err="1">
                <a:latin typeface="Poppins" pitchFamily="2" charset="77"/>
              </a:rPr>
              <a:t>June</a:t>
            </a:r>
            <a:r>
              <a:rPr lang="fr-CA" sz="600" i="1">
                <a:latin typeface="Poppins" pitchFamily="2" charset="77"/>
              </a:rPr>
              <a:t> 10 to July 10, 2019. </a:t>
            </a:r>
            <a:r>
              <a:rPr lang="fr-CA" sz="600" i="1" err="1">
                <a:latin typeface="Poppins" pitchFamily="2" charset="77"/>
              </a:rPr>
              <a:t>Results</a:t>
            </a:r>
            <a:r>
              <a:rPr lang="fr-CA" sz="600" i="1">
                <a:latin typeface="Poppins" pitchFamily="2" charset="77"/>
              </a:rPr>
              <a:t> for </a:t>
            </a:r>
            <a:r>
              <a:rPr lang="fr-CA" sz="600" i="1" err="1">
                <a:latin typeface="Poppins" pitchFamily="2" charset="77"/>
              </a:rPr>
              <a:t>NOx</a:t>
            </a:r>
            <a:r>
              <a:rPr lang="fr-CA" sz="600" i="1">
                <a:latin typeface="Poppins" pitchFamily="2" charset="77"/>
              </a:rPr>
              <a:t> and PM </a:t>
            </a:r>
            <a:r>
              <a:rPr lang="fr-CA" sz="600" i="1" err="1">
                <a:latin typeface="Poppins" pitchFamily="2" charset="77"/>
              </a:rPr>
              <a:t>were</a:t>
            </a:r>
            <a:r>
              <a:rPr lang="fr-CA" sz="600" i="1">
                <a:latin typeface="Poppins" pitchFamily="2" charset="77"/>
              </a:rPr>
              <a:t> </a:t>
            </a:r>
            <a:r>
              <a:rPr lang="fr-CA" sz="600" i="1" err="1">
                <a:latin typeface="Poppins" pitchFamily="2" charset="77"/>
              </a:rPr>
              <a:t>inferred</a:t>
            </a:r>
            <a:r>
              <a:rPr lang="fr-CA" sz="600" i="1">
                <a:latin typeface="Poppins" pitchFamily="2" charset="77"/>
              </a:rPr>
              <a:t> </a:t>
            </a:r>
            <a:r>
              <a:rPr lang="fr-CA" sz="600" i="1" err="1">
                <a:latin typeface="Poppins" pitchFamily="2" charset="77"/>
              </a:rPr>
              <a:t>from</a:t>
            </a:r>
            <a:r>
              <a:rPr lang="fr-CA" sz="600" i="1">
                <a:latin typeface="Poppins" pitchFamily="2" charset="77"/>
              </a:rPr>
              <a:t> </a:t>
            </a:r>
            <a:r>
              <a:rPr lang="fr-CA" sz="600" i="1" err="1">
                <a:latin typeface="Poppins" pitchFamily="2" charset="77"/>
              </a:rPr>
              <a:t>laboratory</a:t>
            </a:r>
            <a:r>
              <a:rPr lang="fr-CA" sz="600" i="1">
                <a:latin typeface="Poppins" pitchFamily="2" charset="77"/>
              </a:rPr>
              <a:t> tests.</a:t>
            </a:r>
            <a:endParaRPr lang="fr-CA" sz="600">
              <a:latin typeface="Poppins" pitchFamily="2" charset="77"/>
            </a:endParaRPr>
          </a:p>
        </p:txBody>
      </p:sp>
      <p:cxnSp>
        <p:nvCxnSpPr>
          <p:cNvPr id="74" name="Connecteur droit avec flèche 73">
            <a:extLst>
              <a:ext uri="{FF2B5EF4-FFF2-40B4-BE49-F238E27FC236}">
                <a16:creationId xmlns:a16="http://schemas.microsoft.com/office/drawing/2014/main" id="{599601E4-8E14-C642-B2AE-54FEC07FC9B8}"/>
              </a:ext>
            </a:extLst>
          </p:cNvPr>
          <p:cNvCxnSpPr/>
          <p:nvPr>
            <p:custDataLst>
              <p:tags r:id="rId18"/>
            </p:custDataLst>
          </p:nvPr>
        </p:nvCxnSpPr>
        <p:spPr>
          <a:xfrm>
            <a:off x="5727568" y="856008"/>
            <a:ext cx="4781309" cy="0"/>
          </a:xfrm>
          <a:prstGeom prst="straightConnector1">
            <a:avLst/>
          </a:prstGeom>
          <a:ln w="3175">
            <a:solidFill>
              <a:schemeClr val="bg2">
                <a:lumMod val="2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6" name="Connecteur droit avec flèche 75">
            <a:extLst>
              <a:ext uri="{FF2B5EF4-FFF2-40B4-BE49-F238E27FC236}">
                <a16:creationId xmlns:a16="http://schemas.microsoft.com/office/drawing/2014/main" id="{B6EA4A5F-C186-4B42-B54A-2E4E90401CFD}"/>
              </a:ext>
            </a:extLst>
          </p:cNvPr>
          <p:cNvCxnSpPr/>
          <p:nvPr>
            <p:custDataLst>
              <p:tags r:id="rId19"/>
            </p:custDataLst>
          </p:nvPr>
        </p:nvCxnSpPr>
        <p:spPr>
          <a:xfrm>
            <a:off x="5536389" y="1064853"/>
            <a:ext cx="0" cy="3679572"/>
          </a:xfrm>
          <a:prstGeom prst="straightConnector1">
            <a:avLst/>
          </a:prstGeom>
          <a:ln w="3175">
            <a:solidFill>
              <a:schemeClr val="bg2">
                <a:lumMod val="2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6C7899D5-3186-7B44-A6DF-259ECEDC3F01}"/>
              </a:ext>
            </a:extLst>
          </p:cNvPr>
          <p:cNvSpPr/>
          <p:nvPr>
            <p:custDataLst>
              <p:tags r:id="rId20"/>
            </p:custDataLst>
          </p:nvPr>
        </p:nvSpPr>
        <p:spPr>
          <a:xfrm>
            <a:off x="7563458" y="741659"/>
            <a:ext cx="776175" cy="215444"/>
          </a:xfrm>
          <a:prstGeom prst="rect">
            <a:avLst/>
          </a:prstGeom>
          <a:solidFill>
            <a:schemeClr val="bg1"/>
          </a:solidFill>
        </p:spPr>
        <p:txBody>
          <a:bodyPr wrap="square">
            <a:spAutoFit/>
          </a:bodyPr>
          <a:lstStyle/>
          <a:p>
            <a:pPr algn="ctr"/>
            <a:r>
              <a:rPr lang="fr-CA" sz="800" err="1">
                <a:solidFill>
                  <a:srgbClr val="3C3C3B"/>
                </a:solidFill>
                <a:latin typeface="Poppins" pitchFamily="2" charset="77"/>
              </a:rPr>
              <a:t>Reduction</a:t>
            </a:r>
            <a:r>
              <a:rPr lang="fr-CA" sz="800">
                <a:solidFill>
                  <a:srgbClr val="3C3C3B"/>
                </a:solidFill>
                <a:latin typeface="Poppins" pitchFamily="2" charset="77"/>
              </a:rPr>
              <a:t>*</a:t>
            </a:r>
            <a:endParaRPr lang="fr-CA" sz="800">
              <a:solidFill>
                <a:srgbClr val="3C3C3B"/>
              </a:solidFill>
              <a:effectLst/>
              <a:latin typeface="Poppins" pitchFamily="2" charset="77"/>
            </a:endParaRPr>
          </a:p>
        </p:txBody>
      </p:sp>
      <p:sp>
        <p:nvSpPr>
          <p:cNvPr id="79" name="Rectangle 78">
            <a:extLst>
              <a:ext uri="{FF2B5EF4-FFF2-40B4-BE49-F238E27FC236}">
                <a16:creationId xmlns:a16="http://schemas.microsoft.com/office/drawing/2014/main" id="{A63117AF-E636-174B-80B0-8281F398D0F2}"/>
              </a:ext>
            </a:extLst>
          </p:cNvPr>
          <p:cNvSpPr/>
          <p:nvPr>
            <p:custDataLst>
              <p:tags r:id="rId21"/>
            </p:custDataLst>
          </p:nvPr>
        </p:nvSpPr>
        <p:spPr>
          <a:xfrm rot="16200000">
            <a:off x="4786122" y="2795894"/>
            <a:ext cx="1497525" cy="215444"/>
          </a:xfrm>
          <a:prstGeom prst="rect">
            <a:avLst/>
          </a:prstGeom>
          <a:solidFill>
            <a:schemeClr val="bg1"/>
          </a:solidFill>
        </p:spPr>
        <p:txBody>
          <a:bodyPr wrap="none">
            <a:spAutoFit/>
          </a:bodyPr>
          <a:lstStyle/>
          <a:p>
            <a:pPr algn="ctr"/>
            <a:r>
              <a:rPr lang="fr-CA" sz="800">
                <a:solidFill>
                  <a:srgbClr val="3C3C3B"/>
                </a:solidFill>
                <a:latin typeface="Poppins" pitchFamily="2" charset="77"/>
              </a:rPr>
              <a:t>Total 1 </a:t>
            </a:r>
            <a:r>
              <a:rPr lang="fr-CA" sz="800" err="1">
                <a:solidFill>
                  <a:srgbClr val="3C3C3B"/>
                </a:solidFill>
                <a:latin typeface="Poppins" pitchFamily="2" charset="77"/>
              </a:rPr>
              <a:t>vehicle</a:t>
            </a:r>
            <a:r>
              <a:rPr lang="fr-CA" sz="800">
                <a:solidFill>
                  <a:srgbClr val="3C3C3B"/>
                </a:solidFill>
                <a:latin typeface="Poppins" pitchFamily="2" charset="77"/>
              </a:rPr>
              <a:t> / 286 </a:t>
            </a:r>
            <a:r>
              <a:rPr lang="fr-CA" sz="800" err="1">
                <a:solidFill>
                  <a:srgbClr val="3C3C3B"/>
                </a:solidFill>
                <a:latin typeface="Poppins" pitchFamily="2" charset="77"/>
              </a:rPr>
              <a:t>hours</a:t>
            </a:r>
            <a:endParaRPr lang="fr-CA" sz="800">
              <a:solidFill>
                <a:srgbClr val="3C3C3B"/>
              </a:solidFill>
              <a:latin typeface="Poppins" pitchFamily="2" charset="77"/>
            </a:endParaRPr>
          </a:p>
        </p:txBody>
      </p:sp>
      <p:sp>
        <p:nvSpPr>
          <p:cNvPr id="41" name="Rectangle 40">
            <a:extLst>
              <a:ext uri="{FF2B5EF4-FFF2-40B4-BE49-F238E27FC236}">
                <a16:creationId xmlns:a16="http://schemas.microsoft.com/office/drawing/2014/main" id="{507661F0-CE32-874F-A378-ABC257C379F8}"/>
              </a:ext>
            </a:extLst>
          </p:cNvPr>
          <p:cNvSpPr/>
          <p:nvPr>
            <p:custDataLst>
              <p:tags r:id="rId22"/>
            </p:custDataLst>
          </p:nvPr>
        </p:nvSpPr>
        <p:spPr>
          <a:xfrm>
            <a:off x="10423828" y="6530598"/>
            <a:ext cx="1211870" cy="92333"/>
          </a:xfrm>
          <a:prstGeom prst="rect">
            <a:avLst/>
          </a:prstGeom>
        </p:spPr>
        <p:txBody>
          <a:bodyPr wrap="none" lIns="0" tIns="0" rIns="0" bIns="0">
            <a:spAutoFit/>
          </a:bodyPr>
          <a:lstStyle/>
          <a:p>
            <a:pPr algn="r"/>
            <a:r>
              <a:rPr lang="fr-CA" sz="600" i="1" err="1">
                <a:latin typeface="Minion Pro" panose="02040503050306020203" pitchFamily="18" charset="0"/>
              </a:rPr>
              <a:t>Effenco</a:t>
            </a:r>
            <a:r>
              <a:rPr lang="fr-CA" sz="600" i="1">
                <a:latin typeface="Minion Pro" panose="02040503050306020203" pitchFamily="18" charset="0"/>
              </a:rPr>
              <a:t> </a:t>
            </a:r>
            <a:r>
              <a:rPr lang="fr-CA" sz="600" i="1" err="1">
                <a:latin typeface="Minion Pro" panose="02040503050306020203" pitchFamily="18" charset="0"/>
              </a:rPr>
              <a:t>Development</a:t>
            </a:r>
            <a:r>
              <a:rPr lang="fr-CA" sz="600" i="1">
                <a:latin typeface="Minion Pro" panose="02040503050306020203" pitchFamily="18" charset="0"/>
              </a:rPr>
              <a:t> Inc. / </a:t>
            </a:r>
            <a:r>
              <a:rPr lang="fr-CA" sz="600" i="1" err="1">
                <a:latin typeface="Minion Pro" panose="02040503050306020203" pitchFamily="18" charset="0"/>
              </a:rPr>
              <a:t>Confidential</a:t>
            </a:r>
            <a:endParaRPr lang="fr-CA" sz="600">
              <a:latin typeface="Minion Pro" panose="02040503050306020203" pitchFamily="18" charset="0"/>
            </a:endParaRPr>
          </a:p>
        </p:txBody>
      </p:sp>
      <p:grpSp>
        <p:nvGrpSpPr>
          <p:cNvPr id="45" name="Groupe 44">
            <a:extLst>
              <a:ext uri="{FF2B5EF4-FFF2-40B4-BE49-F238E27FC236}">
                <a16:creationId xmlns:a16="http://schemas.microsoft.com/office/drawing/2014/main" id="{DE2EC84F-FAF4-7E47-A734-3435A07BCDC1}"/>
              </a:ext>
            </a:extLst>
          </p:cNvPr>
          <p:cNvGrpSpPr/>
          <p:nvPr>
            <p:custDataLst>
              <p:tags r:id="rId23"/>
            </p:custDataLst>
          </p:nvPr>
        </p:nvGrpSpPr>
        <p:grpSpPr>
          <a:xfrm>
            <a:off x="3619201" y="5392522"/>
            <a:ext cx="989373" cy="294311"/>
            <a:chOff x="3137418" y="5132602"/>
            <a:chExt cx="989373" cy="294311"/>
          </a:xfrm>
        </p:grpSpPr>
        <p:sp>
          <p:nvSpPr>
            <p:cNvPr id="46" name="Rectangle 45">
              <a:extLst>
                <a:ext uri="{FF2B5EF4-FFF2-40B4-BE49-F238E27FC236}">
                  <a16:creationId xmlns:a16="http://schemas.microsoft.com/office/drawing/2014/main" id="{8499E978-D7F5-C64C-BB9E-EC3B49503890}"/>
                </a:ext>
              </a:extLst>
            </p:cNvPr>
            <p:cNvSpPr/>
            <p:nvPr/>
          </p:nvSpPr>
          <p:spPr>
            <a:xfrm>
              <a:off x="3137418" y="5132602"/>
              <a:ext cx="989373" cy="294311"/>
            </a:xfrm>
            <a:prstGeom prst="rect">
              <a:avLst/>
            </a:prstGeom>
          </p:spPr>
          <p:txBody>
            <a:bodyPr wrap="none">
              <a:spAutoFit/>
            </a:bodyPr>
            <a:lstStyle/>
            <a:p>
              <a:r>
                <a:rPr lang="fr-CA" sz="600">
                  <a:latin typeface="Poppins" pitchFamily="2" charset="77"/>
                </a:rPr>
                <a:t>Fine </a:t>
              </a:r>
              <a:r>
                <a:rPr lang="fr-CA" sz="600" err="1">
                  <a:latin typeface="Poppins" pitchFamily="2" charset="77"/>
                </a:rPr>
                <a:t>particle</a:t>
              </a:r>
              <a:r>
                <a:rPr lang="fr-CA" sz="600">
                  <a:latin typeface="Poppins" pitchFamily="2" charset="77"/>
                </a:rPr>
                <a:t> </a:t>
              </a:r>
              <a:r>
                <a:rPr lang="fr-CA" sz="600" err="1">
                  <a:latin typeface="Poppins" pitchFamily="2" charset="77"/>
                </a:rPr>
                <a:t>density</a:t>
              </a:r>
              <a:r>
                <a:rPr lang="fr-CA" sz="600">
                  <a:latin typeface="Poppins" pitchFamily="2" charset="77"/>
                </a:rPr>
                <a:t> :</a:t>
              </a:r>
            </a:p>
            <a:p>
              <a:pPr>
                <a:lnSpc>
                  <a:spcPts val="920"/>
                </a:lnSpc>
              </a:pPr>
              <a:r>
                <a:rPr lang="fr-CA" sz="600">
                  <a:latin typeface="Poppins" pitchFamily="2" charset="77"/>
                </a:rPr>
                <a:t>     High              </a:t>
              </a:r>
              <a:r>
                <a:rPr lang="fr-CA" sz="600" err="1">
                  <a:latin typeface="Poppins" pitchFamily="2" charset="77"/>
                </a:rPr>
                <a:t>Low</a:t>
              </a:r>
              <a:r>
                <a:rPr lang="fr-CA" sz="600">
                  <a:latin typeface="Poppins" pitchFamily="2" charset="77"/>
                </a:rPr>
                <a:t> </a:t>
              </a:r>
            </a:p>
          </p:txBody>
        </p:sp>
        <p:sp>
          <p:nvSpPr>
            <p:cNvPr id="50" name="Ellipse 49">
              <a:extLst>
                <a:ext uri="{FF2B5EF4-FFF2-40B4-BE49-F238E27FC236}">
                  <a16:creationId xmlns:a16="http://schemas.microsoft.com/office/drawing/2014/main" id="{D375896A-685D-A74B-A322-7646A17C5D99}"/>
                </a:ext>
              </a:extLst>
            </p:cNvPr>
            <p:cNvSpPr/>
            <p:nvPr/>
          </p:nvSpPr>
          <p:spPr>
            <a:xfrm>
              <a:off x="3226943" y="5286905"/>
              <a:ext cx="82939" cy="8293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a:extLst>
                <a:ext uri="{FF2B5EF4-FFF2-40B4-BE49-F238E27FC236}">
                  <a16:creationId xmlns:a16="http://schemas.microsoft.com/office/drawing/2014/main" id="{766360EF-B56A-FD4F-9AB0-88892C6D0CA1}"/>
                </a:ext>
              </a:extLst>
            </p:cNvPr>
            <p:cNvSpPr/>
            <p:nvPr/>
          </p:nvSpPr>
          <p:spPr>
            <a:xfrm>
              <a:off x="3606218" y="5286905"/>
              <a:ext cx="82939" cy="8293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493863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B57842-2123-8846-8761-B20F3A1B4E50}"/>
              </a:ext>
            </a:extLst>
          </p:cNvPr>
          <p:cNvSpPr/>
          <p:nvPr>
            <p:custDataLst>
              <p:tags r:id="rId1"/>
            </p:custDataLst>
          </p:nvPr>
        </p:nvSpPr>
        <p:spPr>
          <a:xfrm>
            <a:off x="0" y="0"/>
            <a:ext cx="4055898"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3" name="Rectangle 2">
            <a:extLst>
              <a:ext uri="{FF2B5EF4-FFF2-40B4-BE49-F238E27FC236}">
                <a16:creationId xmlns:a16="http://schemas.microsoft.com/office/drawing/2014/main" id="{17563AF4-FC6F-BB47-915E-F1455CFD2EC6}"/>
              </a:ext>
            </a:extLst>
          </p:cNvPr>
          <p:cNvSpPr/>
          <p:nvPr>
            <p:custDataLst>
              <p:tags r:id="rId2"/>
            </p:custDataLst>
          </p:nvPr>
        </p:nvSpPr>
        <p:spPr>
          <a:xfrm>
            <a:off x="655531" y="611662"/>
            <a:ext cx="3273001" cy="2939266"/>
          </a:xfrm>
          <a:prstGeom prst="rect">
            <a:avLst/>
          </a:prstGeom>
        </p:spPr>
        <p:txBody>
          <a:bodyPr wrap="square" lIns="0" tIns="0" rIns="0" bIns="0">
            <a:spAutoFit/>
          </a:bodyPr>
          <a:lstStyle/>
          <a:p>
            <a:r>
              <a:rPr lang="fr-CA" sz="1400">
                <a:solidFill>
                  <a:schemeClr val="bg1"/>
                </a:solidFill>
                <a:latin typeface="Poppins" pitchFamily="2" charset="77"/>
              </a:rPr>
              <a:t>Client Case </a:t>
            </a:r>
          </a:p>
          <a:p>
            <a:r>
              <a:rPr lang="fr-CA" sz="1400">
                <a:solidFill>
                  <a:schemeClr val="bg1"/>
                </a:solidFill>
                <a:latin typeface="Poppins" pitchFamily="2" charset="77"/>
              </a:rPr>
              <a:t>Electric </a:t>
            </a:r>
            <a:r>
              <a:rPr lang="fr-CA" sz="1400" err="1">
                <a:solidFill>
                  <a:schemeClr val="bg1"/>
                </a:solidFill>
                <a:latin typeface="Poppins" pitchFamily="2" charset="77"/>
              </a:rPr>
              <a:t>Hybrid</a:t>
            </a:r>
            <a:r>
              <a:rPr lang="fr-CA" sz="1400">
                <a:solidFill>
                  <a:schemeClr val="bg1"/>
                </a:solidFill>
                <a:latin typeface="Poppins" pitchFamily="2" charset="77"/>
              </a:rPr>
              <a:t> System </a:t>
            </a:r>
          </a:p>
          <a:p>
            <a:r>
              <a:rPr lang="fr-CA" b="1">
                <a:solidFill>
                  <a:srgbClr val="268F3B"/>
                </a:solidFill>
                <a:latin typeface="Poppins" pitchFamily="2" charset="77"/>
              </a:rPr>
              <a:t>Port Operations</a:t>
            </a:r>
            <a:endParaRPr lang="fr-CA">
              <a:solidFill>
                <a:srgbClr val="268F3B"/>
              </a:solidFill>
              <a:latin typeface="Poppins" pitchFamily="2" charset="77"/>
            </a:endParaRPr>
          </a:p>
          <a:p>
            <a:endParaRPr lang="fr-CA" sz="1200" b="1">
              <a:solidFill>
                <a:srgbClr val="3FA435"/>
              </a:solidFill>
              <a:latin typeface="Poppins" pitchFamily="2" charset="77"/>
            </a:endParaRPr>
          </a:p>
          <a:p>
            <a:pPr>
              <a:lnSpc>
                <a:spcPts val="2140"/>
              </a:lnSpc>
            </a:pPr>
            <a:r>
              <a:rPr lang="fr-CA" sz="900" b="1" err="1">
                <a:solidFill>
                  <a:schemeClr val="bg1"/>
                </a:solidFill>
                <a:latin typeface="Poppins" pitchFamily="2" charset="77"/>
                <a:cs typeface="Poppins" pitchFamily="2" charset="77"/>
              </a:rPr>
              <a:t>Context</a:t>
            </a:r>
            <a:br>
              <a:rPr lang="fr-CA" sz="900" b="1">
                <a:solidFill>
                  <a:schemeClr val="bg1"/>
                </a:solidFill>
                <a:latin typeface="Poppins" pitchFamily="2" charset="77"/>
                <a:cs typeface="Poppins" pitchFamily="2" charset="77"/>
              </a:rPr>
            </a:br>
            <a:r>
              <a:rPr lang="fr-CA" sz="1200">
                <a:solidFill>
                  <a:schemeClr val="bg1"/>
                </a:solidFill>
                <a:latin typeface="Poppins" pitchFamily="2" charset="77"/>
              </a:rPr>
              <a:t>This </a:t>
            </a:r>
            <a:r>
              <a:rPr lang="fr-CA" sz="1200" err="1">
                <a:solidFill>
                  <a:schemeClr val="bg1"/>
                </a:solidFill>
                <a:latin typeface="Poppins" pitchFamily="2" charset="77"/>
              </a:rPr>
              <a:t>client's</a:t>
            </a:r>
            <a:r>
              <a:rPr lang="fr-CA" sz="1200">
                <a:solidFill>
                  <a:schemeClr val="bg1"/>
                </a:solidFill>
                <a:latin typeface="Poppins" pitchFamily="2" charset="77"/>
              </a:rPr>
              <a:t> </a:t>
            </a:r>
            <a:r>
              <a:rPr lang="fr-CA" sz="1200" err="1">
                <a:solidFill>
                  <a:schemeClr val="bg1"/>
                </a:solidFill>
                <a:latin typeface="Poppins" pitchFamily="2" charset="77"/>
              </a:rPr>
              <a:t>activities</a:t>
            </a:r>
            <a:r>
              <a:rPr lang="fr-CA" sz="1200">
                <a:solidFill>
                  <a:schemeClr val="bg1"/>
                </a:solidFill>
                <a:latin typeface="Poppins" pitchFamily="2" charset="77"/>
              </a:rPr>
              <a:t> </a:t>
            </a:r>
            <a:r>
              <a:rPr lang="fr-CA" sz="1200" err="1">
                <a:solidFill>
                  <a:schemeClr val="bg1"/>
                </a:solidFill>
                <a:latin typeface="Poppins" pitchFamily="2" charset="77"/>
              </a:rPr>
              <a:t>were</a:t>
            </a:r>
            <a:r>
              <a:rPr lang="fr-CA" sz="1200">
                <a:solidFill>
                  <a:schemeClr val="bg1"/>
                </a:solidFill>
                <a:latin typeface="Poppins" pitchFamily="2" charset="77"/>
              </a:rPr>
              <a:t> </a:t>
            </a:r>
            <a:r>
              <a:rPr lang="fr-CA" sz="1200" err="1">
                <a:solidFill>
                  <a:schemeClr val="bg1"/>
                </a:solidFill>
                <a:latin typeface="Poppins" pitchFamily="2" charset="77"/>
              </a:rPr>
              <a:t>located</a:t>
            </a:r>
            <a:r>
              <a:rPr lang="fr-CA" sz="1200">
                <a:solidFill>
                  <a:schemeClr val="bg1"/>
                </a:solidFill>
                <a:latin typeface="Poppins" pitchFamily="2" charset="77"/>
              </a:rPr>
              <a:t> in an </a:t>
            </a:r>
            <a:r>
              <a:rPr lang="fr-CA" sz="1200" err="1">
                <a:solidFill>
                  <a:schemeClr val="bg1"/>
                </a:solidFill>
                <a:latin typeface="Poppins" pitchFamily="2" charset="77"/>
              </a:rPr>
              <a:t>urban</a:t>
            </a:r>
            <a:r>
              <a:rPr lang="fr-CA" sz="1200">
                <a:solidFill>
                  <a:schemeClr val="bg1"/>
                </a:solidFill>
                <a:latin typeface="Poppins" pitchFamily="2" charset="77"/>
              </a:rPr>
              <a:t> area. He </a:t>
            </a:r>
            <a:r>
              <a:rPr lang="fr-CA" sz="1200" err="1">
                <a:solidFill>
                  <a:schemeClr val="bg1"/>
                </a:solidFill>
                <a:latin typeface="Poppins" pitchFamily="2" charset="77"/>
              </a:rPr>
              <a:t>therefore</a:t>
            </a:r>
            <a:r>
              <a:rPr lang="fr-CA" sz="1200">
                <a:solidFill>
                  <a:schemeClr val="bg1"/>
                </a:solidFill>
                <a:latin typeface="Poppins" pitchFamily="2" charset="77"/>
              </a:rPr>
              <a:t> </a:t>
            </a:r>
            <a:r>
              <a:rPr lang="fr-CA" sz="1200" err="1">
                <a:solidFill>
                  <a:schemeClr val="bg1"/>
                </a:solidFill>
                <a:latin typeface="Poppins" pitchFamily="2" charset="77"/>
              </a:rPr>
              <a:t>sought</a:t>
            </a:r>
            <a:r>
              <a:rPr lang="fr-CA" sz="1200">
                <a:solidFill>
                  <a:schemeClr val="bg1"/>
                </a:solidFill>
                <a:latin typeface="Poppins" pitchFamily="2" charset="77"/>
              </a:rPr>
              <a:t> to </a:t>
            </a:r>
            <a:r>
              <a:rPr lang="fr-CA" sz="1200" err="1">
                <a:solidFill>
                  <a:schemeClr val="bg1"/>
                </a:solidFill>
                <a:latin typeface="Poppins" pitchFamily="2" charset="77"/>
              </a:rPr>
              <a:t>reduce</a:t>
            </a:r>
            <a:r>
              <a:rPr lang="fr-CA" sz="1200">
                <a:solidFill>
                  <a:schemeClr val="bg1"/>
                </a:solidFill>
                <a:latin typeface="Poppins" pitchFamily="2" charset="77"/>
              </a:rPr>
              <a:t> the pollution </a:t>
            </a:r>
            <a:r>
              <a:rPr lang="fr-CA" sz="1200" err="1">
                <a:solidFill>
                  <a:schemeClr val="bg1"/>
                </a:solidFill>
                <a:latin typeface="Poppins" pitchFamily="2" charset="77"/>
              </a:rPr>
              <a:t>associated</a:t>
            </a:r>
            <a:r>
              <a:rPr lang="fr-CA" sz="1200">
                <a:solidFill>
                  <a:schemeClr val="bg1"/>
                </a:solidFill>
                <a:latin typeface="Poppins" pitchFamily="2" charset="77"/>
              </a:rPr>
              <a:t> </a:t>
            </a:r>
            <a:r>
              <a:rPr lang="fr-CA" sz="1200" err="1">
                <a:solidFill>
                  <a:schemeClr val="bg1"/>
                </a:solidFill>
                <a:latin typeface="Poppins" pitchFamily="2" charset="77"/>
              </a:rPr>
              <a:t>with</a:t>
            </a:r>
            <a:r>
              <a:rPr lang="fr-CA" sz="1200">
                <a:solidFill>
                  <a:schemeClr val="bg1"/>
                </a:solidFill>
                <a:latin typeface="Poppins" pitchFamily="2" charset="77"/>
              </a:rPr>
              <a:t> </a:t>
            </a:r>
            <a:r>
              <a:rPr lang="fr-CA" sz="1200" err="1">
                <a:solidFill>
                  <a:schemeClr val="bg1"/>
                </a:solidFill>
                <a:latin typeface="Poppins" pitchFamily="2" charset="77"/>
              </a:rPr>
              <a:t>his</a:t>
            </a:r>
            <a:r>
              <a:rPr lang="fr-CA" sz="1200">
                <a:solidFill>
                  <a:schemeClr val="bg1"/>
                </a:solidFill>
                <a:latin typeface="Poppins" pitchFamily="2" charset="77"/>
              </a:rPr>
              <a:t> </a:t>
            </a:r>
            <a:r>
              <a:rPr lang="fr-CA" sz="1200" err="1">
                <a:solidFill>
                  <a:schemeClr val="bg1"/>
                </a:solidFill>
                <a:latin typeface="Poppins" pitchFamily="2" charset="77"/>
              </a:rPr>
              <a:t>activities</a:t>
            </a:r>
            <a:r>
              <a:rPr lang="fr-CA" sz="1200">
                <a:solidFill>
                  <a:schemeClr val="bg1"/>
                </a:solidFill>
                <a:latin typeface="Poppins" pitchFamily="2" charset="77"/>
              </a:rPr>
              <a:t> </a:t>
            </a:r>
            <a:r>
              <a:rPr lang="fr-CA" sz="1200" err="1">
                <a:solidFill>
                  <a:schemeClr val="bg1"/>
                </a:solidFill>
                <a:latin typeface="Poppins" pitchFamily="2" charset="77"/>
              </a:rPr>
              <a:t>yielding</a:t>
            </a:r>
            <a:r>
              <a:rPr lang="fr-CA" sz="1200">
                <a:solidFill>
                  <a:schemeClr val="bg1"/>
                </a:solidFill>
                <a:latin typeface="Poppins" pitchFamily="2" charset="77"/>
              </a:rPr>
              <a:t> </a:t>
            </a:r>
            <a:r>
              <a:rPr lang="fr-CA" sz="1200" err="1">
                <a:solidFill>
                  <a:schemeClr val="bg1"/>
                </a:solidFill>
                <a:latin typeface="Poppins" pitchFamily="2" charset="77"/>
              </a:rPr>
              <a:t>better</a:t>
            </a:r>
            <a:r>
              <a:rPr lang="fr-CA" sz="1200">
                <a:solidFill>
                  <a:schemeClr val="bg1"/>
                </a:solidFill>
                <a:latin typeface="Poppins" pitchFamily="2" charset="77"/>
              </a:rPr>
              <a:t> air </a:t>
            </a:r>
            <a:r>
              <a:rPr lang="fr-CA" sz="1200" err="1">
                <a:solidFill>
                  <a:schemeClr val="bg1"/>
                </a:solidFill>
                <a:latin typeface="Poppins" pitchFamily="2" charset="77"/>
              </a:rPr>
              <a:t>quality</a:t>
            </a:r>
            <a:r>
              <a:rPr lang="fr-CA" sz="1200">
                <a:solidFill>
                  <a:schemeClr val="bg1"/>
                </a:solidFill>
                <a:latin typeface="Poppins" pitchFamily="2" charset="77"/>
              </a:rPr>
              <a:t> for </a:t>
            </a:r>
            <a:r>
              <a:rPr lang="fr-CA" sz="1200" err="1">
                <a:solidFill>
                  <a:schemeClr val="bg1"/>
                </a:solidFill>
                <a:latin typeface="Poppins" pitchFamily="2" charset="77"/>
              </a:rPr>
              <a:t>neighboring</a:t>
            </a:r>
            <a:r>
              <a:rPr lang="fr-CA" sz="1200">
                <a:solidFill>
                  <a:schemeClr val="bg1"/>
                </a:solidFill>
                <a:latin typeface="Poppins" pitchFamily="2" charset="77"/>
              </a:rPr>
              <a:t> populations.</a:t>
            </a:r>
          </a:p>
          <a:p>
            <a:endParaRPr lang="fr-CA" sz="900" b="1">
              <a:latin typeface="Poppins" pitchFamily="2" charset="77"/>
              <a:cs typeface="Poppins" pitchFamily="2" charset="77"/>
            </a:endParaRPr>
          </a:p>
          <a:p>
            <a:endParaRPr lang="fr-CA" sz="1900">
              <a:solidFill>
                <a:srgbClr val="3FA435"/>
              </a:solidFill>
              <a:latin typeface="Poppins" pitchFamily="2" charset="77"/>
            </a:endParaRPr>
          </a:p>
        </p:txBody>
      </p:sp>
      <p:pic>
        <p:nvPicPr>
          <p:cNvPr id="4" name="Image 3">
            <a:extLst>
              <a:ext uri="{FF2B5EF4-FFF2-40B4-BE49-F238E27FC236}">
                <a16:creationId xmlns:a16="http://schemas.microsoft.com/office/drawing/2014/main" id="{84C15765-953E-4A4F-9DC2-D41B468805F8}"/>
              </a:ext>
            </a:extLst>
          </p:cNvPr>
          <p:cNvPicPr>
            <a:picLocks noChangeAspect="1"/>
          </p:cNvPicPr>
          <p:nvPr>
            <p:custDataLst>
              <p:tags r:id="rId3"/>
            </p:custDataLst>
          </p:nvPr>
        </p:nvPicPr>
        <p:blipFill>
          <a:blip r:embed="rId26"/>
          <a:srcRect/>
          <a:stretch/>
        </p:blipFill>
        <p:spPr>
          <a:xfrm>
            <a:off x="658874" y="3628712"/>
            <a:ext cx="3949700" cy="1456379"/>
          </a:xfrm>
          <a:prstGeom prst="rect">
            <a:avLst/>
          </a:prstGeom>
          <a:ln>
            <a:noFill/>
          </a:ln>
        </p:spPr>
      </p:pic>
      <p:sp>
        <p:nvSpPr>
          <p:cNvPr id="5" name="Rectangle 4">
            <a:extLst>
              <a:ext uri="{FF2B5EF4-FFF2-40B4-BE49-F238E27FC236}">
                <a16:creationId xmlns:a16="http://schemas.microsoft.com/office/drawing/2014/main" id="{C7F13587-230A-6A45-8A6E-99C8F8AF5988}"/>
              </a:ext>
            </a:extLst>
          </p:cNvPr>
          <p:cNvSpPr/>
          <p:nvPr>
            <p:custDataLst>
              <p:tags r:id="rId4"/>
            </p:custDataLst>
          </p:nvPr>
        </p:nvSpPr>
        <p:spPr>
          <a:xfrm>
            <a:off x="655531" y="5074919"/>
            <a:ext cx="3953043" cy="3791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C39F1F4E-1CC1-FB42-83B4-AE31B939B0E7}"/>
              </a:ext>
            </a:extLst>
          </p:cNvPr>
          <p:cNvSpPr/>
          <p:nvPr>
            <p:custDataLst>
              <p:tags r:id="rId5"/>
            </p:custDataLst>
          </p:nvPr>
        </p:nvSpPr>
        <p:spPr>
          <a:xfrm>
            <a:off x="620774" y="5095264"/>
            <a:ext cx="3267093" cy="307777"/>
          </a:xfrm>
          <a:prstGeom prst="rect">
            <a:avLst/>
          </a:prstGeom>
        </p:spPr>
        <p:txBody>
          <a:bodyPr wrap="square">
            <a:spAutoFit/>
          </a:bodyPr>
          <a:lstStyle/>
          <a:p>
            <a:r>
              <a:rPr lang="fr-CA" sz="700">
                <a:latin typeface="Poppins" pitchFamily="2" charset="77"/>
              </a:rPr>
              <a:t>Real-time monitoring of </a:t>
            </a:r>
            <a:r>
              <a:rPr lang="fr-CA" sz="700" err="1">
                <a:latin typeface="Poppins" pitchFamily="2" charset="77"/>
              </a:rPr>
              <a:t>idling</a:t>
            </a:r>
            <a:r>
              <a:rPr lang="fr-CA" sz="700">
                <a:latin typeface="Poppins" pitchFamily="2" charset="77"/>
              </a:rPr>
              <a:t> times </a:t>
            </a:r>
            <a:r>
              <a:rPr lang="fr-CA" sz="700" err="1">
                <a:latin typeface="Poppins" pitchFamily="2" charset="77"/>
              </a:rPr>
              <a:t>demonstrates</a:t>
            </a:r>
            <a:r>
              <a:rPr lang="fr-CA" sz="700">
                <a:latin typeface="Poppins" pitchFamily="2" charset="77"/>
              </a:rPr>
              <a:t> </a:t>
            </a:r>
          </a:p>
          <a:p>
            <a:r>
              <a:rPr lang="fr-CA" sz="700" err="1">
                <a:latin typeface="Poppins" pitchFamily="2" charset="77"/>
              </a:rPr>
              <a:t>opportunities</a:t>
            </a:r>
            <a:r>
              <a:rPr lang="fr-CA" sz="700">
                <a:latin typeface="Poppins" pitchFamily="2" charset="77"/>
              </a:rPr>
              <a:t> for pollution </a:t>
            </a:r>
            <a:r>
              <a:rPr lang="fr-CA" sz="700" err="1">
                <a:latin typeface="Poppins" pitchFamily="2" charset="77"/>
              </a:rPr>
              <a:t>reduction</a:t>
            </a:r>
            <a:r>
              <a:rPr lang="fr-CA" sz="700">
                <a:latin typeface="Poppins" pitchFamily="2" charset="77"/>
              </a:rPr>
              <a:t>.</a:t>
            </a:r>
          </a:p>
        </p:txBody>
      </p:sp>
      <p:grpSp>
        <p:nvGrpSpPr>
          <p:cNvPr id="10" name="Groupe 9">
            <a:extLst>
              <a:ext uri="{FF2B5EF4-FFF2-40B4-BE49-F238E27FC236}">
                <a16:creationId xmlns:a16="http://schemas.microsoft.com/office/drawing/2014/main" id="{C3785309-571C-9948-B564-FFD0DAB63240}"/>
              </a:ext>
            </a:extLst>
          </p:cNvPr>
          <p:cNvGrpSpPr/>
          <p:nvPr>
            <p:custDataLst>
              <p:tags r:id="rId6"/>
            </p:custDataLst>
          </p:nvPr>
        </p:nvGrpSpPr>
        <p:grpSpPr>
          <a:xfrm>
            <a:off x="3619201" y="5114314"/>
            <a:ext cx="989373" cy="294311"/>
            <a:chOff x="3137418" y="5132602"/>
            <a:chExt cx="989373" cy="294311"/>
          </a:xfrm>
        </p:grpSpPr>
        <p:sp>
          <p:nvSpPr>
            <p:cNvPr id="7" name="Rectangle 6">
              <a:extLst>
                <a:ext uri="{FF2B5EF4-FFF2-40B4-BE49-F238E27FC236}">
                  <a16:creationId xmlns:a16="http://schemas.microsoft.com/office/drawing/2014/main" id="{C681183E-8F82-6744-A826-E5BECC490FBE}"/>
                </a:ext>
              </a:extLst>
            </p:cNvPr>
            <p:cNvSpPr/>
            <p:nvPr/>
          </p:nvSpPr>
          <p:spPr>
            <a:xfrm>
              <a:off x="3137418" y="5132602"/>
              <a:ext cx="989373" cy="294311"/>
            </a:xfrm>
            <a:prstGeom prst="rect">
              <a:avLst/>
            </a:prstGeom>
          </p:spPr>
          <p:txBody>
            <a:bodyPr wrap="none">
              <a:spAutoFit/>
            </a:bodyPr>
            <a:lstStyle/>
            <a:p>
              <a:r>
                <a:rPr lang="fr-CA" sz="600">
                  <a:latin typeface="Poppins" pitchFamily="2" charset="77"/>
                </a:rPr>
                <a:t>Fine </a:t>
              </a:r>
              <a:r>
                <a:rPr lang="fr-CA" sz="600" err="1">
                  <a:latin typeface="Poppins" pitchFamily="2" charset="77"/>
                </a:rPr>
                <a:t>particle</a:t>
              </a:r>
              <a:r>
                <a:rPr lang="fr-CA" sz="600">
                  <a:latin typeface="Poppins" pitchFamily="2" charset="77"/>
                </a:rPr>
                <a:t> </a:t>
              </a:r>
              <a:r>
                <a:rPr lang="fr-CA" sz="600" err="1">
                  <a:latin typeface="Poppins" pitchFamily="2" charset="77"/>
                </a:rPr>
                <a:t>density</a:t>
              </a:r>
              <a:r>
                <a:rPr lang="fr-CA" sz="600">
                  <a:latin typeface="Poppins" pitchFamily="2" charset="77"/>
                </a:rPr>
                <a:t> :</a:t>
              </a:r>
            </a:p>
            <a:p>
              <a:pPr>
                <a:lnSpc>
                  <a:spcPts val="920"/>
                </a:lnSpc>
              </a:pPr>
              <a:r>
                <a:rPr lang="fr-CA" sz="600">
                  <a:latin typeface="Poppins" pitchFamily="2" charset="77"/>
                </a:rPr>
                <a:t>     High              </a:t>
              </a:r>
              <a:r>
                <a:rPr lang="fr-CA" sz="600" err="1">
                  <a:latin typeface="Poppins" pitchFamily="2" charset="77"/>
                </a:rPr>
                <a:t>Low</a:t>
              </a:r>
              <a:r>
                <a:rPr lang="fr-CA" sz="600">
                  <a:latin typeface="Poppins" pitchFamily="2" charset="77"/>
                </a:rPr>
                <a:t> </a:t>
              </a:r>
            </a:p>
          </p:txBody>
        </p:sp>
        <p:sp>
          <p:nvSpPr>
            <p:cNvPr id="8" name="Ellipse 7">
              <a:extLst>
                <a:ext uri="{FF2B5EF4-FFF2-40B4-BE49-F238E27FC236}">
                  <a16:creationId xmlns:a16="http://schemas.microsoft.com/office/drawing/2014/main" id="{DAEBF873-89BA-E240-8F96-7709D2AC1C92}"/>
                </a:ext>
              </a:extLst>
            </p:cNvPr>
            <p:cNvSpPr/>
            <p:nvPr/>
          </p:nvSpPr>
          <p:spPr>
            <a:xfrm>
              <a:off x="3226943" y="5286905"/>
              <a:ext cx="82939" cy="8293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C7E0EA4A-CBDE-7C41-9D25-45E9BAF5AB03}"/>
                </a:ext>
              </a:extLst>
            </p:cNvPr>
            <p:cNvSpPr/>
            <p:nvPr/>
          </p:nvSpPr>
          <p:spPr>
            <a:xfrm>
              <a:off x="3606218" y="5286905"/>
              <a:ext cx="82939" cy="8293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1" name="Image 10">
            <a:extLst>
              <a:ext uri="{FF2B5EF4-FFF2-40B4-BE49-F238E27FC236}">
                <a16:creationId xmlns:a16="http://schemas.microsoft.com/office/drawing/2014/main" id="{EF5BB1CC-88B4-B74D-AD78-6E1F3190106B}"/>
              </a:ext>
            </a:extLst>
          </p:cNvPr>
          <p:cNvPicPr>
            <a:picLocks noChangeAspect="1"/>
          </p:cNvPicPr>
          <p:nvPr>
            <p:custDataLst>
              <p:tags r:id="rId7"/>
            </p:custDataLst>
          </p:nvPr>
        </p:nvPicPr>
        <p:blipFill>
          <a:blip r:embed="rId27" cstate="screen">
            <a:extLst>
              <a:ext uri="{28A0092B-C50C-407E-A947-70E740481C1C}">
                <a14:useLocalDpi xmlns:a14="http://schemas.microsoft.com/office/drawing/2010/main"/>
              </a:ext>
            </a:extLst>
          </a:blip>
          <a:stretch>
            <a:fillRect/>
          </a:stretch>
        </p:blipFill>
        <p:spPr>
          <a:xfrm>
            <a:off x="5726134" y="1071451"/>
            <a:ext cx="4813300" cy="3672973"/>
          </a:xfrm>
          <a:prstGeom prst="rect">
            <a:avLst/>
          </a:prstGeom>
        </p:spPr>
      </p:pic>
      <p:grpSp>
        <p:nvGrpSpPr>
          <p:cNvPr id="13" name="Groupe 12">
            <a:extLst>
              <a:ext uri="{FF2B5EF4-FFF2-40B4-BE49-F238E27FC236}">
                <a16:creationId xmlns:a16="http://schemas.microsoft.com/office/drawing/2014/main" id="{B3A58B46-00F6-5C43-9AE5-B7367C66341D}"/>
              </a:ext>
            </a:extLst>
          </p:cNvPr>
          <p:cNvGrpSpPr/>
          <p:nvPr>
            <p:custDataLst>
              <p:tags r:id="rId8"/>
            </p:custDataLst>
          </p:nvPr>
        </p:nvGrpSpPr>
        <p:grpSpPr>
          <a:xfrm>
            <a:off x="5496561" y="1792463"/>
            <a:ext cx="5628640" cy="2231135"/>
            <a:chOff x="5411138" y="2143429"/>
            <a:chExt cx="5281728" cy="2231135"/>
          </a:xfrm>
        </p:grpSpPr>
        <p:sp>
          <p:nvSpPr>
            <p:cNvPr id="14" name="Rectangle 13">
              <a:extLst>
                <a:ext uri="{FF2B5EF4-FFF2-40B4-BE49-F238E27FC236}">
                  <a16:creationId xmlns:a16="http://schemas.microsoft.com/office/drawing/2014/main" id="{85EDF844-C0CC-A044-85CF-AD02AF203C96}"/>
                </a:ext>
              </a:extLst>
            </p:cNvPr>
            <p:cNvSpPr/>
            <p:nvPr/>
          </p:nvSpPr>
          <p:spPr>
            <a:xfrm>
              <a:off x="5411138" y="2143429"/>
              <a:ext cx="5281728" cy="254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5AF899C2-744D-0144-BB37-0F84DB171FFD}"/>
                </a:ext>
              </a:extLst>
            </p:cNvPr>
            <p:cNvSpPr/>
            <p:nvPr/>
          </p:nvSpPr>
          <p:spPr>
            <a:xfrm>
              <a:off x="5411138" y="3136392"/>
              <a:ext cx="5281728" cy="265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7E5CE238-B948-A248-8CF7-36B30084CCC6}"/>
                </a:ext>
              </a:extLst>
            </p:cNvPr>
            <p:cNvSpPr/>
            <p:nvPr/>
          </p:nvSpPr>
          <p:spPr>
            <a:xfrm>
              <a:off x="5411138" y="4139819"/>
              <a:ext cx="5281728" cy="2347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0" name="Groupe 19">
            <a:extLst>
              <a:ext uri="{FF2B5EF4-FFF2-40B4-BE49-F238E27FC236}">
                <a16:creationId xmlns:a16="http://schemas.microsoft.com/office/drawing/2014/main" id="{973950FA-C0A1-2C4E-8B7A-AF2FFD8AC490}"/>
              </a:ext>
            </a:extLst>
          </p:cNvPr>
          <p:cNvGrpSpPr/>
          <p:nvPr>
            <p:custDataLst>
              <p:tags r:id="rId9"/>
            </p:custDataLst>
          </p:nvPr>
        </p:nvGrpSpPr>
        <p:grpSpPr>
          <a:xfrm>
            <a:off x="8391786" y="3050113"/>
            <a:ext cx="2147649" cy="739853"/>
            <a:chOff x="8708065" y="2404867"/>
            <a:chExt cx="2147649" cy="739853"/>
          </a:xfrm>
          <a:solidFill>
            <a:srgbClr val="268F3B"/>
          </a:solidFill>
        </p:grpSpPr>
        <p:sp>
          <p:nvSpPr>
            <p:cNvPr id="21" name="Signalisation droite 20">
              <a:extLst>
                <a:ext uri="{FF2B5EF4-FFF2-40B4-BE49-F238E27FC236}">
                  <a16:creationId xmlns:a16="http://schemas.microsoft.com/office/drawing/2014/main" id="{89477D26-61ED-A746-AC7D-039194885EF6}"/>
                </a:ext>
              </a:extLst>
            </p:cNvPr>
            <p:cNvSpPr/>
            <p:nvPr/>
          </p:nvSpPr>
          <p:spPr>
            <a:xfrm flipH="1">
              <a:off x="8708065" y="2404879"/>
              <a:ext cx="574158" cy="738601"/>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2DFCEA32-E2C9-4C44-9B6D-D3B6C05955E6}"/>
                </a:ext>
              </a:extLst>
            </p:cNvPr>
            <p:cNvSpPr/>
            <p:nvPr/>
          </p:nvSpPr>
          <p:spPr>
            <a:xfrm>
              <a:off x="9185790" y="2404867"/>
              <a:ext cx="1669924" cy="7398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3" name="Groupe 22">
            <a:extLst>
              <a:ext uri="{FF2B5EF4-FFF2-40B4-BE49-F238E27FC236}">
                <a16:creationId xmlns:a16="http://schemas.microsoft.com/office/drawing/2014/main" id="{23050537-136B-F34C-9093-1A435E7DDE11}"/>
              </a:ext>
            </a:extLst>
          </p:cNvPr>
          <p:cNvGrpSpPr/>
          <p:nvPr>
            <p:custDataLst>
              <p:tags r:id="rId10"/>
            </p:custDataLst>
          </p:nvPr>
        </p:nvGrpSpPr>
        <p:grpSpPr>
          <a:xfrm>
            <a:off x="7944022" y="4024838"/>
            <a:ext cx="2595412" cy="739853"/>
            <a:chOff x="8708065" y="2404867"/>
            <a:chExt cx="2595412" cy="739853"/>
          </a:xfrm>
          <a:solidFill>
            <a:schemeClr val="bg2">
              <a:lumMod val="75000"/>
            </a:schemeClr>
          </a:solidFill>
        </p:grpSpPr>
        <p:sp>
          <p:nvSpPr>
            <p:cNvPr id="24" name="Signalisation droite 23">
              <a:extLst>
                <a:ext uri="{FF2B5EF4-FFF2-40B4-BE49-F238E27FC236}">
                  <a16:creationId xmlns:a16="http://schemas.microsoft.com/office/drawing/2014/main" id="{D82AFC94-35A1-0B4E-81F4-629C1C55F5FB}"/>
                </a:ext>
              </a:extLst>
            </p:cNvPr>
            <p:cNvSpPr/>
            <p:nvPr/>
          </p:nvSpPr>
          <p:spPr>
            <a:xfrm flipH="1">
              <a:off x="8708065" y="2404879"/>
              <a:ext cx="574158" cy="738601"/>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04272FF5-61B3-E44B-A64E-34908B9C23F9}"/>
                </a:ext>
              </a:extLst>
            </p:cNvPr>
            <p:cNvSpPr/>
            <p:nvPr/>
          </p:nvSpPr>
          <p:spPr>
            <a:xfrm>
              <a:off x="9185788" y="2404867"/>
              <a:ext cx="2117689" cy="7398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6" name="Groupe 25">
            <a:extLst>
              <a:ext uri="{FF2B5EF4-FFF2-40B4-BE49-F238E27FC236}">
                <a16:creationId xmlns:a16="http://schemas.microsoft.com/office/drawing/2014/main" id="{DF2808D7-6B3A-BF4C-90A2-20F259CA7791}"/>
              </a:ext>
            </a:extLst>
          </p:cNvPr>
          <p:cNvGrpSpPr/>
          <p:nvPr>
            <p:custDataLst>
              <p:tags r:id="rId11"/>
            </p:custDataLst>
          </p:nvPr>
        </p:nvGrpSpPr>
        <p:grpSpPr>
          <a:xfrm>
            <a:off x="7954521" y="1053850"/>
            <a:ext cx="2584913" cy="739853"/>
            <a:chOff x="8708065" y="2404867"/>
            <a:chExt cx="2584913" cy="739853"/>
          </a:xfrm>
          <a:solidFill>
            <a:schemeClr val="bg2">
              <a:lumMod val="75000"/>
            </a:schemeClr>
          </a:solidFill>
        </p:grpSpPr>
        <p:sp>
          <p:nvSpPr>
            <p:cNvPr id="27" name="Signalisation droite 26">
              <a:extLst>
                <a:ext uri="{FF2B5EF4-FFF2-40B4-BE49-F238E27FC236}">
                  <a16:creationId xmlns:a16="http://schemas.microsoft.com/office/drawing/2014/main" id="{D13247F1-8D7E-A144-9F59-E73F37E8B773}"/>
                </a:ext>
              </a:extLst>
            </p:cNvPr>
            <p:cNvSpPr/>
            <p:nvPr/>
          </p:nvSpPr>
          <p:spPr>
            <a:xfrm flipH="1">
              <a:off x="8708065" y="2404879"/>
              <a:ext cx="574158" cy="738601"/>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8F9BA773-117E-5744-B001-D7BBF35BFD8F}"/>
                </a:ext>
              </a:extLst>
            </p:cNvPr>
            <p:cNvSpPr/>
            <p:nvPr/>
          </p:nvSpPr>
          <p:spPr>
            <a:xfrm>
              <a:off x="9185789" y="2404867"/>
              <a:ext cx="2107189" cy="7398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9" name="Rectangle 28">
            <a:extLst>
              <a:ext uri="{FF2B5EF4-FFF2-40B4-BE49-F238E27FC236}">
                <a16:creationId xmlns:a16="http://schemas.microsoft.com/office/drawing/2014/main" id="{0133DF47-2151-A745-8565-891FFE266254}"/>
              </a:ext>
            </a:extLst>
          </p:cNvPr>
          <p:cNvSpPr/>
          <p:nvPr>
            <p:custDataLst>
              <p:tags r:id="rId12"/>
            </p:custDataLst>
          </p:nvPr>
        </p:nvSpPr>
        <p:spPr>
          <a:xfrm>
            <a:off x="8469450" y="1238491"/>
            <a:ext cx="2070239" cy="369332"/>
          </a:xfrm>
          <a:prstGeom prst="rect">
            <a:avLst/>
          </a:prstGeom>
        </p:spPr>
        <p:txBody>
          <a:bodyPr wrap="square">
            <a:spAutoFit/>
          </a:bodyPr>
          <a:lstStyle/>
          <a:p>
            <a:pPr algn="r"/>
            <a:r>
              <a:rPr lang="fr-CA" sz="1200">
                <a:solidFill>
                  <a:schemeClr val="bg1"/>
                </a:solidFill>
                <a:latin typeface="Poppins" pitchFamily="2" charset="77"/>
              </a:rPr>
              <a:t> </a:t>
            </a:r>
            <a:r>
              <a:rPr lang="fr-CA" sz="1200">
                <a:solidFill>
                  <a:prstClr val="white"/>
                </a:solidFill>
                <a:latin typeface="Poppins" pitchFamily="2" charset="77"/>
              </a:rPr>
              <a:t> Engine Time </a:t>
            </a:r>
            <a:r>
              <a:rPr lang="fr-CA">
                <a:solidFill>
                  <a:schemeClr val="bg1"/>
                </a:solidFill>
                <a:latin typeface="Poppins" pitchFamily="2" charset="77"/>
              </a:rPr>
              <a:t>54%</a:t>
            </a:r>
            <a:endParaRPr lang="fr-CA">
              <a:solidFill>
                <a:schemeClr val="bg1"/>
              </a:solidFill>
              <a:effectLst/>
              <a:latin typeface="Poppins" pitchFamily="2" charset="77"/>
            </a:endParaRPr>
          </a:p>
        </p:txBody>
      </p:sp>
      <p:sp>
        <p:nvSpPr>
          <p:cNvPr id="31" name="Rectangle 30">
            <a:extLst>
              <a:ext uri="{FF2B5EF4-FFF2-40B4-BE49-F238E27FC236}">
                <a16:creationId xmlns:a16="http://schemas.microsoft.com/office/drawing/2014/main" id="{81112BF2-2538-BE41-A0FD-4F14F8C8B467}"/>
              </a:ext>
            </a:extLst>
          </p:cNvPr>
          <p:cNvSpPr/>
          <p:nvPr>
            <p:custDataLst>
              <p:tags r:id="rId13"/>
            </p:custDataLst>
          </p:nvPr>
        </p:nvSpPr>
        <p:spPr>
          <a:xfrm>
            <a:off x="9492291" y="3259609"/>
            <a:ext cx="1034257" cy="369332"/>
          </a:xfrm>
          <a:prstGeom prst="rect">
            <a:avLst/>
          </a:prstGeom>
        </p:spPr>
        <p:txBody>
          <a:bodyPr wrap="none">
            <a:spAutoFit/>
          </a:bodyPr>
          <a:lstStyle/>
          <a:p>
            <a:pPr algn="r"/>
            <a:r>
              <a:rPr lang="fr-CA" sz="1200" err="1">
                <a:solidFill>
                  <a:schemeClr val="bg1"/>
                </a:solidFill>
                <a:latin typeface="Poppins" pitchFamily="2" charset="77"/>
              </a:rPr>
              <a:t>NOx</a:t>
            </a:r>
            <a:r>
              <a:rPr lang="fr-CA" sz="1200">
                <a:solidFill>
                  <a:schemeClr val="bg1"/>
                </a:solidFill>
                <a:latin typeface="Poppins" pitchFamily="2" charset="77"/>
              </a:rPr>
              <a:t> </a:t>
            </a:r>
            <a:r>
              <a:rPr lang="fr-CA" b="1">
                <a:solidFill>
                  <a:schemeClr val="bg1"/>
                </a:solidFill>
                <a:latin typeface="Poppins" pitchFamily="2" charset="77"/>
              </a:rPr>
              <a:t>45%</a:t>
            </a:r>
            <a:endParaRPr lang="fr-CA" b="1">
              <a:solidFill>
                <a:schemeClr val="bg1"/>
              </a:solidFill>
              <a:effectLst/>
              <a:latin typeface="Poppins" pitchFamily="2" charset="77"/>
            </a:endParaRPr>
          </a:p>
        </p:txBody>
      </p:sp>
      <p:sp>
        <p:nvSpPr>
          <p:cNvPr id="32" name="Rectangle 31">
            <a:extLst>
              <a:ext uri="{FF2B5EF4-FFF2-40B4-BE49-F238E27FC236}">
                <a16:creationId xmlns:a16="http://schemas.microsoft.com/office/drawing/2014/main" id="{3FAC3D6A-896E-524F-A89E-1CFB8728165F}"/>
              </a:ext>
            </a:extLst>
          </p:cNvPr>
          <p:cNvSpPr/>
          <p:nvPr>
            <p:custDataLst>
              <p:tags r:id="rId14"/>
            </p:custDataLst>
          </p:nvPr>
        </p:nvSpPr>
        <p:spPr>
          <a:xfrm>
            <a:off x="9572336" y="4220486"/>
            <a:ext cx="914033" cy="369332"/>
          </a:xfrm>
          <a:prstGeom prst="rect">
            <a:avLst/>
          </a:prstGeom>
        </p:spPr>
        <p:txBody>
          <a:bodyPr wrap="none">
            <a:spAutoFit/>
          </a:bodyPr>
          <a:lstStyle/>
          <a:p>
            <a:pPr algn="r"/>
            <a:r>
              <a:rPr lang="fr-CA" sz="1200">
                <a:solidFill>
                  <a:schemeClr val="bg1"/>
                </a:solidFill>
                <a:latin typeface="Poppins" pitchFamily="2" charset="77"/>
              </a:rPr>
              <a:t>PM </a:t>
            </a:r>
            <a:r>
              <a:rPr lang="fr-CA">
                <a:solidFill>
                  <a:schemeClr val="bg1"/>
                </a:solidFill>
                <a:latin typeface="Poppins" pitchFamily="2" charset="77"/>
              </a:rPr>
              <a:t>54%</a:t>
            </a:r>
            <a:endParaRPr lang="fr-CA">
              <a:solidFill>
                <a:schemeClr val="bg1"/>
              </a:solidFill>
              <a:effectLst/>
              <a:latin typeface="Poppins" pitchFamily="2" charset="77"/>
            </a:endParaRPr>
          </a:p>
        </p:txBody>
      </p:sp>
      <p:sp>
        <p:nvSpPr>
          <p:cNvPr id="33" name="Rectangle 32">
            <a:extLst>
              <a:ext uri="{FF2B5EF4-FFF2-40B4-BE49-F238E27FC236}">
                <a16:creationId xmlns:a16="http://schemas.microsoft.com/office/drawing/2014/main" id="{2CEA04B0-2CDA-FB43-ADAC-8E9C6DA49978}"/>
              </a:ext>
            </a:extLst>
          </p:cNvPr>
          <p:cNvSpPr/>
          <p:nvPr>
            <p:custDataLst>
              <p:tags r:id="rId15"/>
            </p:custDataLst>
          </p:nvPr>
        </p:nvSpPr>
        <p:spPr>
          <a:xfrm>
            <a:off x="5745239" y="5086202"/>
            <a:ext cx="5287050" cy="1200329"/>
          </a:xfrm>
          <a:prstGeom prst="rect">
            <a:avLst/>
          </a:prstGeom>
        </p:spPr>
        <p:txBody>
          <a:bodyPr wrap="square" lIns="0" tIns="0" rIns="0" bIns="0">
            <a:spAutoFit/>
          </a:bodyPr>
          <a:lstStyle/>
          <a:p>
            <a:pPr algn="just"/>
            <a:r>
              <a:rPr lang="fr-CA" sz="900" b="1">
                <a:latin typeface="Poppins" pitchFamily="2" charset="77"/>
              </a:rPr>
              <a:t>Objective </a:t>
            </a:r>
            <a:endParaRPr lang="fr-CA" sz="900">
              <a:latin typeface="Poppins" pitchFamily="2" charset="77"/>
            </a:endParaRPr>
          </a:p>
          <a:p>
            <a:pPr algn="just"/>
            <a:r>
              <a:rPr lang="fr-CA" sz="1200" err="1">
                <a:latin typeface="Poppins" pitchFamily="2" charset="77"/>
              </a:rPr>
              <a:t>Reduce</a:t>
            </a:r>
            <a:r>
              <a:rPr lang="fr-CA" sz="1200">
                <a:latin typeface="Poppins" pitchFamily="2" charset="77"/>
              </a:rPr>
              <a:t> the </a:t>
            </a:r>
            <a:r>
              <a:rPr lang="fr-CA" sz="1200" err="1">
                <a:latin typeface="Poppins" pitchFamily="2" charset="77"/>
              </a:rPr>
              <a:t>emission</a:t>
            </a:r>
            <a:r>
              <a:rPr lang="fr-CA" sz="1200">
                <a:latin typeface="Poppins" pitchFamily="2" charset="77"/>
              </a:rPr>
              <a:t> of </a:t>
            </a:r>
            <a:r>
              <a:rPr lang="fr-CA" sz="1200" err="1">
                <a:latin typeface="Poppins" pitchFamily="2" charset="77"/>
              </a:rPr>
              <a:t>NOx</a:t>
            </a:r>
            <a:r>
              <a:rPr lang="fr-CA" sz="1200">
                <a:latin typeface="Poppins" pitchFamily="2" charset="77"/>
              </a:rPr>
              <a:t> and fine </a:t>
            </a:r>
            <a:r>
              <a:rPr lang="fr-CA" sz="1200" err="1">
                <a:latin typeface="Poppins" pitchFamily="2" charset="77"/>
              </a:rPr>
              <a:t>particles</a:t>
            </a:r>
            <a:r>
              <a:rPr lang="fr-CA" sz="1200">
                <a:latin typeface="Poppins" pitchFamily="2" charset="77"/>
              </a:rPr>
              <a:t> to </a:t>
            </a:r>
            <a:r>
              <a:rPr lang="fr-CA" sz="1200" err="1">
                <a:latin typeface="Poppins" pitchFamily="2" charset="77"/>
              </a:rPr>
              <a:t>improve</a:t>
            </a:r>
            <a:r>
              <a:rPr lang="fr-CA" sz="1200">
                <a:latin typeface="Poppins" pitchFamily="2" charset="77"/>
              </a:rPr>
              <a:t> air </a:t>
            </a:r>
            <a:r>
              <a:rPr lang="fr-CA" sz="1200" err="1">
                <a:latin typeface="Poppins" pitchFamily="2" charset="77"/>
              </a:rPr>
              <a:t>quality</a:t>
            </a:r>
            <a:r>
              <a:rPr lang="fr-CA" sz="1200">
                <a:latin typeface="Poppins" pitchFamily="2" charset="77"/>
              </a:rPr>
              <a:t>.</a:t>
            </a:r>
          </a:p>
          <a:p>
            <a:br>
              <a:rPr lang="fr-CA" sz="1200">
                <a:solidFill>
                  <a:srgbClr val="3C3C3B"/>
                </a:solidFill>
                <a:latin typeface="Poppins" pitchFamily="2" charset="77"/>
              </a:rPr>
            </a:br>
            <a:endParaRPr lang="fr-CA" sz="1200">
              <a:solidFill>
                <a:srgbClr val="3C3C3B"/>
              </a:solidFill>
              <a:latin typeface="Poppins" pitchFamily="2" charset="77"/>
            </a:endParaRPr>
          </a:p>
          <a:p>
            <a:pPr algn="just"/>
            <a:r>
              <a:rPr lang="fr-CA" sz="900" b="1" err="1">
                <a:latin typeface="Poppins" pitchFamily="2" charset="77"/>
              </a:rPr>
              <a:t>Results</a:t>
            </a:r>
            <a:endParaRPr lang="fr-CA" sz="900">
              <a:latin typeface="Poppins" pitchFamily="2" charset="77"/>
            </a:endParaRPr>
          </a:p>
          <a:p>
            <a:r>
              <a:rPr lang="fr-CA" sz="1200">
                <a:latin typeface="Poppins" pitchFamily="2" charset="77"/>
              </a:rPr>
              <a:t>The </a:t>
            </a:r>
            <a:r>
              <a:rPr lang="fr-CA" sz="1200" err="1">
                <a:latin typeface="Poppins" pitchFamily="2" charset="77"/>
              </a:rPr>
              <a:t>Effenco</a:t>
            </a:r>
            <a:r>
              <a:rPr lang="fr-CA" sz="1200">
                <a:latin typeface="Poppins" pitchFamily="2" charset="77"/>
              </a:rPr>
              <a:t> System </a:t>
            </a:r>
            <a:r>
              <a:rPr lang="fr-CA" sz="1200" err="1">
                <a:latin typeface="Poppins" pitchFamily="2" charset="77"/>
              </a:rPr>
              <a:t>enabled</a:t>
            </a:r>
            <a:r>
              <a:rPr lang="fr-CA" sz="1200">
                <a:latin typeface="Poppins" pitchFamily="2" charset="77"/>
              </a:rPr>
              <a:t> a </a:t>
            </a:r>
            <a:r>
              <a:rPr lang="fr-CA" sz="1200" b="1">
                <a:latin typeface="Poppins" pitchFamily="2" charset="77"/>
              </a:rPr>
              <a:t>45% </a:t>
            </a:r>
            <a:r>
              <a:rPr lang="fr-CA" sz="1200" b="1" err="1">
                <a:latin typeface="Poppins" pitchFamily="2" charset="77"/>
              </a:rPr>
              <a:t>reduction</a:t>
            </a:r>
            <a:r>
              <a:rPr lang="fr-CA" sz="1200" b="1">
                <a:latin typeface="Poppins" pitchFamily="2" charset="77"/>
              </a:rPr>
              <a:t> in </a:t>
            </a:r>
            <a:r>
              <a:rPr lang="fr-CA" sz="1200" b="1" err="1">
                <a:latin typeface="Poppins" pitchFamily="2" charset="77"/>
              </a:rPr>
              <a:t>NOx</a:t>
            </a:r>
            <a:r>
              <a:rPr lang="fr-CA" sz="1200" b="1">
                <a:latin typeface="Poppins" pitchFamily="2" charset="77"/>
              </a:rPr>
              <a:t> and 54% </a:t>
            </a:r>
            <a:r>
              <a:rPr lang="fr-CA" sz="1200" b="1" err="1">
                <a:latin typeface="Poppins" pitchFamily="2" charset="77"/>
              </a:rPr>
              <a:t>reduction</a:t>
            </a:r>
            <a:r>
              <a:rPr lang="fr-CA" sz="1200" b="1">
                <a:latin typeface="Poppins" pitchFamily="2" charset="77"/>
              </a:rPr>
              <a:t> in fine </a:t>
            </a:r>
            <a:r>
              <a:rPr lang="fr-CA" sz="1200" b="1" err="1">
                <a:latin typeface="Poppins" pitchFamily="2" charset="77"/>
              </a:rPr>
              <a:t>particles</a:t>
            </a:r>
            <a:r>
              <a:rPr lang="fr-CA" sz="1200">
                <a:latin typeface="Poppins" pitchFamily="2" charset="77"/>
              </a:rPr>
              <a:t>.</a:t>
            </a:r>
            <a:endParaRPr lang="fr-CA" sz="1200">
              <a:latin typeface="Poppins SemiBold" pitchFamily="2" charset="77"/>
            </a:endParaRPr>
          </a:p>
        </p:txBody>
      </p:sp>
      <p:sp>
        <p:nvSpPr>
          <p:cNvPr id="34" name="Rectangle 33">
            <a:extLst>
              <a:ext uri="{FF2B5EF4-FFF2-40B4-BE49-F238E27FC236}">
                <a16:creationId xmlns:a16="http://schemas.microsoft.com/office/drawing/2014/main" id="{A2E09730-CEFD-FA4C-A483-CA047EC0EA88}"/>
              </a:ext>
            </a:extLst>
          </p:cNvPr>
          <p:cNvSpPr/>
          <p:nvPr>
            <p:custDataLst>
              <p:tags r:id="rId16"/>
            </p:custDataLst>
          </p:nvPr>
        </p:nvSpPr>
        <p:spPr>
          <a:xfrm>
            <a:off x="5702078" y="6484431"/>
            <a:ext cx="3948333" cy="184666"/>
          </a:xfrm>
          <a:prstGeom prst="rect">
            <a:avLst/>
          </a:prstGeom>
        </p:spPr>
        <p:txBody>
          <a:bodyPr wrap="square" lIns="0" tIns="0" rIns="0" bIns="0">
            <a:spAutoFit/>
          </a:bodyPr>
          <a:lstStyle/>
          <a:p>
            <a:pPr algn="just"/>
            <a:r>
              <a:rPr lang="fr-CA" sz="600" i="1">
                <a:latin typeface="Poppins" pitchFamily="2" charset="77"/>
              </a:rPr>
              <a:t>*</a:t>
            </a:r>
            <a:r>
              <a:rPr lang="fr-CA" sz="600" i="1" err="1">
                <a:latin typeface="Poppins" pitchFamily="2" charset="77"/>
              </a:rPr>
              <a:t>Statistics</a:t>
            </a:r>
            <a:r>
              <a:rPr lang="fr-CA" sz="600" i="1">
                <a:latin typeface="Poppins" pitchFamily="2" charset="77"/>
              </a:rPr>
              <a:t> </a:t>
            </a:r>
            <a:r>
              <a:rPr lang="fr-CA" sz="600" i="1" err="1">
                <a:latin typeface="Poppins" pitchFamily="2" charset="77"/>
              </a:rPr>
              <a:t>based</a:t>
            </a:r>
            <a:r>
              <a:rPr lang="fr-CA" sz="600" i="1">
                <a:latin typeface="Poppins" pitchFamily="2" charset="77"/>
              </a:rPr>
              <a:t> on data for five (5) </a:t>
            </a:r>
            <a:r>
              <a:rPr lang="fr-CA" sz="600" i="1" err="1">
                <a:latin typeface="Poppins" pitchFamily="2" charset="77"/>
              </a:rPr>
              <a:t>demonstrator</a:t>
            </a:r>
            <a:r>
              <a:rPr lang="fr-CA" sz="600" i="1">
                <a:latin typeface="Poppins" pitchFamily="2" charset="77"/>
              </a:rPr>
              <a:t> </a:t>
            </a:r>
            <a:r>
              <a:rPr lang="fr-CA" sz="600" i="1" err="1">
                <a:latin typeface="Poppins" pitchFamily="2" charset="77"/>
              </a:rPr>
              <a:t>vehicles</a:t>
            </a:r>
            <a:r>
              <a:rPr lang="fr-CA" sz="600" i="1">
                <a:latin typeface="Poppins" pitchFamily="2" charset="77"/>
              </a:rPr>
              <a:t> for 4,694 operating </a:t>
            </a:r>
            <a:r>
              <a:rPr lang="fr-CA" sz="600" i="1" err="1">
                <a:latin typeface="Poppins" pitchFamily="2" charset="77"/>
              </a:rPr>
              <a:t>hours</a:t>
            </a:r>
            <a:r>
              <a:rPr lang="fr-CA" sz="600" i="1">
                <a:latin typeface="Poppins" pitchFamily="2" charset="77"/>
              </a:rPr>
              <a:t> for the </a:t>
            </a:r>
            <a:r>
              <a:rPr lang="fr-CA" sz="600" i="1" err="1">
                <a:latin typeface="Poppins" pitchFamily="2" charset="77"/>
              </a:rPr>
              <a:t>period</a:t>
            </a:r>
            <a:r>
              <a:rPr lang="fr-CA" sz="600" i="1">
                <a:latin typeface="Poppins" pitchFamily="2" charset="77"/>
              </a:rPr>
              <a:t> </a:t>
            </a:r>
            <a:r>
              <a:rPr lang="fr-CA" sz="600" i="1" err="1">
                <a:latin typeface="Poppins" pitchFamily="2" charset="77"/>
              </a:rPr>
              <a:t>December</a:t>
            </a:r>
            <a:r>
              <a:rPr lang="fr-CA" sz="600" i="1">
                <a:latin typeface="Poppins" pitchFamily="2" charset="77"/>
              </a:rPr>
              <a:t> 1st 2019 to April 28th 2020. </a:t>
            </a:r>
            <a:r>
              <a:rPr lang="fr-CA" sz="600" i="1" err="1">
                <a:latin typeface="Poppins" pitchFamily="2" charset="77"/>
              </a:rPr>
              <a:t>Results</a:t>
            </a:r>
            <a:r>
              <a:rPr lang="fr-CA" sz="600" i="1">
                <a:latin typeface="Poppins" pitchFamily="2" charset="77"/>
              </a:rPr>
              <a:t> for </a:t>
            </a:r>
            <a:r>
              <a:rPr lang="fr-CA" sz="600" i="1" err="1">
                <a:latin typeface="Poppins" pitchFamily="2" charset="77"/>
              </a:rPr>
              <a:t>NOx</a:t>
            </a:r>
            <a:r>
              <a:rPr lang="fr-CA" sz="600" i="1">
                <a:latin typeface="Poppins" pitchFamily="2" charset="77"/>
              </a:rPr>
              <a:t> and PM </a:t>
            </a:r>
            <a:r>
              <a:rPr lang="fr-CA" sz="600" i="1" err="1">
                <a:latin typeface="Poppins" pitchFamily="2" charset="77"/>
              </a:rPr>
              <a:t>were</a:t>
            </a:r>
            <a:r>
              <a:rPr lang="fr-CA" sz="600" i="1">
                <a:latin typeface="Poppins" pitchFamily="2" charset="77"/>
              </a:rPr>
              <a:t> </a:t>
            </a:r>
            <a:r>
              <a:rPr lang="fr-CA" sz="600" i="1" err="1">
                <a:latin typeface="Poppins" pitchFamily="2" charset="77"/>
              </a:rPr>
              <a:t>inferred</a:t>
            </a:r>
            <a:r>
              <a:rPr lang="fr-CA" sz="600" i="1">
                <a:latin typeface="Poppins" pitchFamily="2" charset="77"/>
              </a:rPr>
              <a:t> </a:t>
            </a:r>
            <a:r>
              <a:rPr lang="fr-CA" sz="600" i="1" err="1">
                <a:latin typeface="Poppins" pitchFamily="2" charset="77"/>
              </a:rPr>
              <a:t>from</a:t>
            </a:r>
            <a:r>
              <a:rPr lang="fr-CA" sz="600" i="1">
                <a:latin typeface="Poppins" pitchFamily="2" charset="77"/>
              </a:rPr>
              <a:t> </a:t>
            </a:r>
            <a:r>
              <a:rPr lang="fr-CA" sz="600" i="1" err="1">
                <a:latin typeface="Poppins" pitchFamily="2" charset="77"/>
              </a:rPr>
              <a:t>laboratory</a:t>
            </a:r>
            <a:r>
              <a:rPr lang="fr-CA" sz="600" i="1">
                <a:latin typeface="Poppins" pitchFamily="2" charset="77"/>
              </a:rPr>
              <a:t> tests.</a:t>
            </a:r>
            <a:endParaRPr lang="fr-CA" sz="600">
              <a:latin typeface="Poppins" pitchFamily="2" charset="77"/>
            </a:endParaRPr>
          </a:p>
        </p:txBody>
      </p:sp>
      <p:cxnSp>
        <p:nvCxnSpPr>
          <p:cNvPr id="36" name="Connecteur droit avec flèche 35">
            <a:extLst>
              <a:ext uri="{FF2B5EF4-FFF2-40B4-BE49-F238E27FC236}">
                <a16:creationId xmlns:a16="http://schemas.microsoft.com/office/drawing/2014/main" id="{1BCFD04B-ACE3-2A47-91FB-28E81EFF71F0}"/>
              </a:ext>
            </a:extLst>
          </p:cNvPr>
          <p:cNvCxnSpPr/>
          <p:nvPr>
            <p:custDataLst>
              <p:tags r:id="rId17"/>
            </p:custDataLst>
          </p:nvPr>
        </p:nvCxnSpPr>
        <p:spPr>
          <a:xfrm>
            <a:off x="5745239" y="856008"/>
            <a:ext cx="4781309" cy="0"/>
          </a:xfrm>
          <a:prstGeom prst="straightConnector1">
            <a:avLst/>
          </a:prstGeom>
          <a:ln w="3175">
            <a:solidFill>
              <a:schemeClr val="bg2">
                <a:lumMod val="2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7" name="Connecteur droit avec flèche 36">
            <a:extLst>
              <a:ext uri="{FF2B5EF4-FFF2-40B4-BE49-F238E27FC236}">
                <a16:creationId xmlns:a16="http://schemas.microsoft.com/office/drawing/2014/main" id="{D71C5C04-DC47-814F-9D61-63860BC0452A}"/>
              </a:ext>
            </a:extLst>
          </p:cNvPr>
          <p:cNvCxnSpPr/>
          <p:nvPr>
            <p:custDataLst>
              <p:tags r:id="rId18"/>
            </p:custDataLst>
          </p:nvPr>
        </p:nvCxnSpPr>
        <p:spPr>
          <a:xfrm>
            <a:off x="5554060" y="1064853"/>
            <a:ext cx="0" cy="3679572"/>
          </a:xfrm>
          <a:prstGeom prst="straightConnector1">
            <a:avLst/>
          </a:prstGeom>
          <a:ln w="3175">
            <a:solidFill>
              <a:schemeClr val="bg2">
                <a:lumMod val="2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1BE06722-25F9-C64B-AC32-FE9D0AF456DF}"/>
              </a:ext>
            </a:extLst>
          </p:cNvPr>
          <p:cNvSpPr/>
          <p:nvPr>
            <p:custDataLst>
              <p:tags r:id="rId19"/>
            </p:custDataLst>
          </p:nvPr>
        </p:nvSpPr>
        <p:spPr>
          <a:xfrm>
            <a:off x="7581129" y="741659"/>
            <a:ext cx="776175" cy="215444"/>
          </a:xfrm>
          <a:prstGeom prst="rect">
            <a:avLst/>
          </a:prstGeom>
          <a:solidFill>
            <a:schemeClr val="bg1"/>
          </a:solidFill>
        </p:spPr>
        <p:txBody>
          <a:bodyPr wrap="square">
            <a:spAutoFit/>
          </a:bodyPr>
          <a:lstStyle/>
          <a:p>
            <a:pPr algn="ctr"/>
            <a:r>
              <a:rPr lang="fr-CA" sz="800" err="1">
                <a:solidFill>
                  <a:srgbClr val="3C3C3B"/>
                </a:solidFill>
                <a:latin typeface="Poppins" pitchFamily="2" charset="77"/>
              </a:rPr>
              <a:t>Reduction</a:t>
            </a:r>
            <a:r>
              <a:rPr lang="fr-CA" sz="800">
                <a:solidFill>
                  <a:srgbClr val="3C3C3B"/>
                </a:solidFill>
                <a:latin typeface="Poppins" pitchFamily="2" charset="77"/>
              </a:rPr>
              <a:t>*</a:t>
            </a:r>
          </a:p>
        </p:txBody>
      </p:sp>
      <p:sp>
        <p:nvSpPr>
          <p:cNvPr id="39" name="Rectangle 38">
            <a:extLst>
              <a:ext uri="{FF2B5EF4-FFF2-40B4-BE49-F238E27FC236}">
                <a16:creationId xmlns:a16="http://schemas.microsoft.com/office/drawing/2014/main" id="{27D094CE-7690-C74C-8950-5A88E8A206DA}"/>
              </a:ext>
            </a:extLst>
          </p:cNvPr>
          <p:cNvSpPr/>
          <p:nvPr>
            <p:custDataLst>
              <p:tags r:id="rId20"/>
            </p:custDataLst>
          </p:nvPr>
        </p:nvSpPr>
        <p:spPr>
          <a:xfrm rot="16200000">
            <a:off x="4716430" y="2803948"/>
            <a:ext cx="1672253" cy="215444"/>
          </a:xfrm>
          <a:prstGeom prst="rect">
            <a:avLst/>
          </a:prstGeom>
          <a:solidFill>
            <a:schemeClr val="bg1"/>
          </a:solidFill>
        </p:spPr>
        <p:txBody>
          <a:bodyPr wrap="none">
            <a:spAutoFit/>
          </a:bodyPr>
          <a:lstStyle/>
          <a:p>
            <a:pPr algn="ctr"/>
            <a:r>
              <a:rPr lang="fr-CA" sz="800">
                <a:latin typeface="Poppins" pitchFamily="2" charset="77"/>
              </a:rPr>
              <a:t>Total 5 </a:t>
            </a:r>
            <a:r>
              <a:rPr lang="fr-CA" sz="800" err="1">
                <a:latin typeface="Poppins" pitchFamily="2" charset="77"/>
              </a:rPr>
              <a:t>vehicles</a:t>
            </a:r>
            <a:r>
              <a:rPr lang="fr-CA" sz="800">
                <a:latin typeface="Poppins" pitchFamily="2" charset="77"/>
              </a:rPr>
              <a:t> / 4,694 </a:t>
            </a:r>
            <a:r>
              <a:rPr lang="fr-CA" sz="800" err="1">
                <a:latin typeface="Poppins" pitchFamily="2" charset="77"/>
              </a:rPr>
              <a:t>hours</a:t>
            </a:r>
            <a:endParaRPr lang="fr-CA" sz="800">
              <a:latin typeface="Poppins" pitchFamily="2" charset="77"/>
            </a:endParaRPr>
          </a:p>
        </p:txBody>
      </p:sp>
      <p:grpSp>
        <p:nvGrpSpPr>
          <p:cNvPr id="43" name="Groupe 42">
            <a:extLst>
              <a:ext uri="{FF2B5EF4-FFF2-40B4-BE49-F238E27FC236}">
                <a16:creationId xmlns:a16="http://schemas.microsoft.com/office/drawing/2014/main" id="{7FF85DE7-1DD4-A54C-B437-35EDD379DC5E}"/>
              </a:ext>
            </a:extLst>
          </p:cNvPr>
          <p:cNvGrpSpPr/>
          <p:nvPr>
            <p:custDataLst>
              <p:tags r:id="rId21"/>
            </p:custDataLst>
          </p:nvPr>
        </p:nvGrpSpPr>
        <p:grpSpPr>
          <a:xfrm>
            <a:off x="9076254" y="2046813"/>
            <a:ext cx="1463180" cy="739853"/>
            <a:chOff x="8708065" y="2404867"/>
            <a:chExt cx="1463180" cy="739853"/>
          </a:xfrm>
          <a:solidFill>
            <a:schemeClr val="bg2">
              <a:lumMod val="75000"/>
            </a:schemeClr>
          </a:solidFill>
        </p:grpSpPr>
        <p:sp>
          <p:nvSpPr>
            <p:cNvPr id="44" name="Signalisation droite 43">
              <a:extLst>
                <a:ext uri="{FF2B5EF4-FFF2-40B4-BE49-F238E27FC236}">
                  <a16:creationId xmlns:a16="http://schemas.microsoft.com/office/drawing/2014/main" id="{71C3A14B-071E-1F40-B469-80A0F50F092A}"/>
                </a:ext>
              </a:extLst>
            </p:cNvPr>
            <p:cNvSpPr/>
            <p:nvPr/>
          </p:nvSpPr>
          <p:spPr>
            <a:xfrm flipH="1">
              <a:off x="8708065" y="2404879"/>
              <a:ext cx="574158" cy="738601"/>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a:extLst>
                <a:ext uri="{FF2B5EF4-FFF2-40B4-BE49-F238E27FC236}">
                  <a16:creationId xmlns:a16="http://schemas.microsoft.com/office/drawing/2014/main" id="{824202F8-E62C-364E-BC99-D6D79A6702DA}"/>
                </a:ext>
              </a:extLst>
            </p:cNvPr>
            <p:cNvSpPr/>
            <p:nvPr/>
          </p:nvSpPr>
          <p:spPr>
            <a:xfrm>
              <a:off x="9185790" y="2404867"/>
              <a:ext cx="985455" cy="7398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6" name="Rectangle 45">
            <a:extLst>
              <a:ext uri="{FF2B5EF4-FFF2-40B4-BE49-F238E27FC236}">
                <a16:creationId xmlns:a16="http://schemas.microsoft.com/office/drawing/2014/main" id="{3E669FF0-522E-EC40-ADBB-23940B574D39}"/>
              </a:ext>
            </a:extLst>
          </p:cNvPr>
          <p:cNvSpPr/>
          <p:nvPr>
            <p:custDataLst>
              <p:tags r:id="rId22"/>
            </p:custDataLst>
          </p:nvPr>
        </p:nvSpPr>
        <p:spPr>
          <a:xfrm>
            <a:off x="9128726" y="2251758"/>
            <a:ext cx="1410963" cy="369332"/>
          </a:xfrm>
          <a:prstGeom prst="rect">
            <a:avLst/>
          </a:prstGeom>
        </p:spPr>
        <p:txBody>
          <a:bodyPr wrap="none">
            <a:spAutoFit/>
          </a:bodyPr>
          <a:lstStyle/>
          <a:p>
            <a:pPr algn="r"/>
            <a:r>
              <a:rPr lang="fr-CA" sz="1200">
                <a:solidFill>
                  <a:schemeClr val="bg1"/>
                </a:solidFill>
                <a:latin typeface="Poppins" pitchFamily="2" charset="77"/>
              </a:rPr>
              <a:t>Fuel/GHG </a:t>
            </a:r>
            <a:r>
              <a:rPr lang="fr-CA">
                <a:solidFill>
                  <a:schemeClr val="bg1"/>
                </a:solidFill>
                <a:latin typeface="Poppins" pitchFamily="2" charset="77"/>
              </a:rPr>
              <a:t>30%</a:t>
            </a:r>
            <a:endParaRPr lang="fr-CA">
              <a:solidFill>
                <a:schemeClr val="bg1"/>
              </a:solidFill>
              <a:effectLst/>
              <a:latin typeface="Poppins" pitchFamily="2" charset="77"/>
            </a:endParaRPr>
          </a:p>
        </p:txBody>
      </p:sp>
      <p:sp>
        <p:nvSpPr>
          <p:cNvPr id="40" name="Rectangle 39">
            <a:extLst>
              <a:ext uri="{FF2B5EF4-FFF2-40B4-BE49-F238E27FC236}">
                <a16:creationId xmlns:a16="http://schemas.microsoft.com/office/drawing/2014/main" id="{E2C453E1-F9DF-284B-9143-026A69DCA7F6}"/>
              </a:ext>
            </a:extLst>
          </p:cNvPr>
          <p:cNvSpPr/>
          <p:nvPr>
            <p:custDataLst>
              <p:tags r:id="rId23"/>
            </p:custDataLst>
          </p:nvPr>
        </p:nvSpPr>
        <p:spPr>
          <a:xfrm>
            <a:off x="10423828" y="6530598"/>
            <a:ext cx="1211870" cy="92333"/>
          </a:xfrm>
          <a:prstGeom prst="rect">
            <a:avLst/>
          </a:prstGeom>
        </p:spPr>
        <p:txBody>
          <a:bodyPr wrap="none" lIns="0" tIns="0" rIns="0" bIns="0">
            <a:spAutoFit/>
          </a:bodyPr>
          <a:lstStyle/>
          <a:p>
            <a:pPr algn="r"/>
            <a:r>
              <a:rPr lang="fr-CA" sz="600" i="1" err="1">
                <a:latin typeface="Minion Pro" panose="02040503050306020203" pitchFamily="18" charset="0"/>
              </a:rPr>
              <a:t>Effenco</a:t>
            </a:r>
            <a:r>
              <a:rPr lang="fr-CA" sz="600" i="1">
                <a:latin typeface="Minion Pro" panose="02040503050306020203" pitchFamily="18" charset="0"/>
              </a:rPr>
              <a:t> </a:t>
            </a:r>
            <a:r>
              <a:rPr lang="fr-CA" sz="600" i="1" err="1">
                <a:latin typeface="Minion Pro" panose="02040503050306020203" pitchFamily="18" charset="0"/>
              </a:rPr>
              <a:t>Development</a:t>
            </a:r>
            <a:r>
              <a:rPr lang="fr-CA" sz="600" i="1">
                <a:latin typeface="Minion Pro" panose="02040503050306020203" pitchFamily="18" charset="0"/>
              </a:rPr>
              <a:t> Inc. / </a:t>
            </a:r>
            <a:r>
              <a:rPr lang="fr-CA" sz="600" i="1" err="1">
                <a:latin typeface="Minion Pro" panose="02040503050306020203" pitchFamily="18" charset="0"/>
              </a:rPr>
              <a:t>Confidential</a:t>
            </a:r>
            <a:endParaRPr lang="fr-CA" sz="600">
              <a:latin typeface="Minion Pro" panose="02040503050306020203" pitchFamily="18" charset="0"/>
            </a:endParaRPr>
          </a:p>
        </p:txBody>
      </p:sp>
    </p:spTree>
    <p:extLst>
      <p:ext uri="{BB962C8B-B14F-4D97-AF65-F5344CB8AC3E}">
        <p14:creationId xmlns:p14="http://schemas.microsoft.com/office/powerpoint/2010/main" val="989519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id="{652391DF-9D0D-8F45-9F5D-7BEE73FEDCFC}"/>
              </a:ext>
            </a:extLst>
          </p:cNvPr>
          <p:cNvSpPr/>
          <p:nvPr>
            <p:custDataLst>
              <p:tags r:id="rId1"/>
            </p:custDataLst>
          </p:nvPr>
        </p:nvSpPr>
        <p:spPr>
          <a:xfrm>
            <a:off x="10029116" y="1126737"/>
            <a:ext cx="1216365" cy="1460604"/>
          </a:xfrm>
          <a:prstGeom prst="rect">
            <a:avLst/>
          </a:prstGeom>
          <a:no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Rectangle 85">
            <a:extLst>
              <a:ext uri="{FF2B5EF4-FFF2-40B4-BE49-F238E27FC236}">
                <a16:creationId xmlns:a16="http://schemas.microsoft.com/office/drawing/2014/main" id="{DD57248B-DFD4-7C48-AE93-80700990CB83}"/>
              </a:ext>
            </a:extLst>
          </p:cNvPr>
          <p:cNvSpPr/>
          <p:nvPr>
            <p:custDataLst>
              <p:tags r:id="rId2"/>
            </p:custDataLst>
          </p:nvPr>
        </p:nvSpPr>
        <p:spPr>
          <a:xfrm>
            <a:off x="10029116" y="2865600"/>
            <a:ext cx="1216365" cy="1458000"/>
          </a:xfrm>
          <a:prstGeom prst="rect">
            <a:avLst/>
          </a:prstGeom>
          <a:noFill/>
          <a:ln w="63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2" name="Image 41">
            <a:extLst>
              <a:ext uri="{FF2B5EF4-FFF2-40B4-BE49-F238E27FC236}">
                <a16:creationId xmlns:a16="http://schemas.microsoft.com/office/drawing/2014/main" id="{4AD4571E-F91E-784A-8706-BD2112B13FBC}"/>
              </a:ext>
            </a:extLst>
          </p:cNvPr>
          <p:cNvPicPr>
            <a:picLocks noChangeAspect="1"/>
          </p:cNvPicPr>
          <p:nvPr>
            <p:custDataLst>
              <p:tags r:id="rId3"/>
            </p:custDataLst>
          </p:nvPr>
        </p:nvPicPr>
        <p:blipFill>
          <a:blip r:embed="rId33" cstate="screen">
            <a:extLst>
              <a:ext uri="{28A0092B-C50C-407E-A947-70E740481C1C}">
                <a14:useLocalDpi xmlns:a14="http://schemas.microsoft.com/office/drawing/2010/main"/>
              </a:ext>
            </a:extLst>
          </a:blip>
          <a:stretch>
            <a:fillRect/>
          </a:stretch>
        </p:blipFill>
        <p:spPr>
          <a:xfrm>
            <a:off x="5291191" y="1130621"/>
            <a:ext cx="4813300" cy="3195583"/>
          </a:xfrm>
          <a:prstGeom prst="rect">
            <a:avLst/>
          </a:prstGeom>
        </p:spPr>
      </p:pic>
      <p:grpSp>
        <p:nvGrpSpPr>
          <p:cNvPr id="46" name="Groupe 45">
            <a:extLst>
              <a:ext uri="{FF2B5EF4-FFF2-40B4-BE49-F238E27FC236}">
                <a16:creationId xmlns:a16="http://schemas.microsoft.com/office/drawing/2014/main" id="{3170772C-7668-EB41-A0BB-CCC4BD7711A2}"/>
              </a:ext>
            </a:extLst>
          </p:cNvPr>
          <p:cNvGrpSpPr/>
          <p:nvPr>
            <p:custDataLst>
              <p:tags r:id="rId4"/>
            </p:custDataLst>
          </p:nvPr>
        </p:nvGrpSpPr>
        <p:grpSpPr>
          <a:xfrm>
            <a:off x="7206530" y="1637168"/>
            <a:ext cx="2897954" cy="457212"/>
            <a:chOff x="9172460" y="2404867"/>
            <a:chExt cx="2897954" cy="457212"/>
          </a:xfrm>
          <a:solidFill>
            <a:schemeClr val="bg2">
              <a:lumMod val="75000"/>
            </a:schemeClr>
          </a:solidFill>
        </p:grpSpPr>
        <p:sp>
          <p:nvSpPr>
            <p:cNvPr id="47" name="Signalisation droite 46">
              <a:extLst>
                <a:ext uri="{FF2B5EF4-FFF2-40B4-BE49-F238E27FC236}">
                  <a16:creationId xmlns:a16="http://schemas.microsoft.com/office/drawing/2014/main" id="{890027E8-B56B-3147-A85D-095E5F17D8F8}"/>
                </a:ext>
              </a:extLst>
            </p:cNvPr>
            <p:cNvSpPr>
              <a:spLocks noChangeAspect="1"/>
            </p:cNvSpPr>
            <p:nvPr/>
          </p:nvSpPr>
          <p:spPr>
            <a:xfrm flipH="1">
              <a:off x="9172460" y="2404879"/>
              <a:ext cx="355408" cy="457200"/>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47">
              <a:extLst>
                <a:ext uri="{FF2B5EF4-FFF2-40B4-BE49-F238E27FC236}">
                  <a16:creationId xmlns:a16="http://schemas.microsoft.com/office/drawing/2014/main" id="{623BF338-D7D7-8545-8891-223E8C5C02A4}"/>
                </a:ext>
              </a:extLst>
            </p:cNvPr>
            <p:cNvSpPr/>
            <p:nvPr/>
          </p:nvSpPr>
          <p:spPr>
            <a:xfrm>
              <a:off x="9466327" y="2404867"/>
              <a:ext cx="2604087"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9" name="Groupe 48">
            <a:extLst>
              <a:ext uri="{FF2B5EF4-FFF2-40B4-BE49-F238E27FC236}">
                <a16:creationId xmlns:a16="http://schemas.microsoft.com/office/drawing/2014/main" id="{8A71C0CA-76F6-8E4A-9E16-E2D06249ECBC}"/>
              </a:ext>
            </a:extLst>
          </p:cNvPr>
          <p:cNvGrpSpPr/>
          <p:nvPr>
            <p:custDataLst>
              <p:tags r:id="rId5"/>
            </p:custDataLst>
          </p:nvPr>
        </p:nvGrpSpPr>
        <p:grpSpPr>
          <a:xfrm>
            <a:off x="7027423" y="1123314"/>
            <a:ext cx="3077061" cy="457212"/>
            <a:chOff x="9172460" y="2404867"/>
            <a:chExt cx="2848750" cy="457212"/>
          </a:xfrm>
          <a:solidFill>
            <a:schemeClr val="bg2">
              <a:lumMod val="75000"/>
            </a:schemeClr>
          </a:solidFill>
        </p:grpSpPr>
        <p:sp>
          <p:nvSpPr>
            <p:cNvPr id="50" name="Signalisation droite 49">
              <a:extLst>
                <a:ext uri="{FF2B5EF4-FFF2-40B4-BE49-F238E27FC236}">
                  <a16:creationId xmlns:a16="http://schemas.microsoft.com/office/drawing/2014/main" id="{B0A73D13-F4B0-4647-9219-F8D6E59D025E}"/>
                </a:ext>
              </a:extLst>
            </p:cNvPr>
            <p:cNvSpPr>
              <a:spLocks noChangeAspect="1"/>
            </p:cNvSpPr>
            <p:nvPr/>
          </p:nvSpPr>
          <p:spPr>
            <a:xfrm flipH="1">
              <a:off x="9172460" y="2404879"/>
              <a:ext cx="355408" cy="457200"/>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Rectangle 50">
              <a:extLst>
                <a:ext uri="{FF2B5EF4-FFF2-40B4-BE49-F238E27FC236}">
                  <a16:creationId xmlns:a16="http://schemas.microsoft.com/office/drawing/2014/main" id="{06E53041-77CA-8740-88B8-DC73F5C690A5}"/>
                </a:ext>
              </a:extLst>
            </p:cNvPr>
            <p:cNvSpPr/>
            <p:nvPr/>
          </p:nvSpPr>
          <p:spPr>
            <a:xfrm>
              <a:off x="9466327" y="2404867"/>
              <a:ext cx="2554883"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5" name="Groupe 54">
            <a:extLst>
              <a:ext uri="{FF2B5EF4-FFF2-40B4-BE49-F238E27FC236}">
                <a16:creationId xmlns:a16="http://schemas.microsoft.com/office/drawing/2014/main" id="{0F95A0E0-8308-DE4D-AC16-403AC0D76CB8}"/>
              </a:ext>
            </a:extLst>
          </p:cNvPr>
          <p:cNvGrpSpPr/>
          <p:nvPr>
            <p:custDataLst>
              <p:tags r:id="rId6"/>
            </p:custDataLst>
          </p:nvPr>
        </p:nvGrpSpPr>
        <p:grpSpPr>
          <a:xfrm>
            <a:off x="7273548" y="2135932"/>
            <a:ext cx="2830936" cy="457212"/>
            <a:chOff x="9427616" y="2404867"/>
            <a:chExt cx="2830936" cy="457212"/>
          </a:xfrm>
        </p:grpSpPr>
        <p:sp>
          <p:nvSpPr>
            <p:cNvPr id="56" name="Signalisation droite 55">
              <a:extLst>
                <a:ext uri="{FF2B5EF4-FFF2-40B4-BE49-F238E27FC236}">
                  <a16:creationId xmlns:a16="http://schemas.microsoft.com/office/drawing/2014/main" id="{7179DFEE-71AA-644D-B4FE-6C975CF2D8F2}"/>
                </a:ext>
              </a:extLst>
            </p:cNvPr>
            <p:cNvSpPr>
              <a:spLocks noChangeAspect="1"/>
            </p:cNvSpPr>
            <p:nvPr/>
          </p:nvSpPr>
          <p:spPr>
            <a:xfrm flipH="1">
              <a:off x="9427616" y="2404879"/>
              <a:ext cx="355408" cy="457200"/>
            </a:xfrm>
            <a:prstGeom prst="homePlate">
              <a:avLst/>
            </a:prstGeom>
            <a:solidFill>
              <a:srgbClr val="268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56">
              <a:extLst>
                <a:ext uri="{FF2B5EF4-FFF2-40B4-BE49-F238E27FC236}">
                  <a16:creationId xmlns:a16="http://schemas.microsoft.com/office/drawing/2014/main" id="{BE19C517-4E80-5949-90DE-21FF9D6DCCB3}"/>
                </a:ext>
              </a:extLst>
            </p:cNvPr>
            <p:cNvSpPr/>
            <p:nvPr/>
          </p:nvSpPr>
          <p:spPr>
            <a:xfrm>
              <a:off x="9721484" y="2404867"/>
              <a:ext cx="2537068" cy="457200"/>
            </a:xfrm>
            <a:prstGeom prst="rect">
              <a:avLst/>
            </a:prstGeom>
            <a:solidFill>
              <a:srgbClr val="268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8" name="Groupe 57">
            <a:extLst>
              <a:ext uri="{FF2B5EF4-FFF2-40B4-BE49-F238E27FC236}">
                <a16:creationId xmlns:a16="http://schemas.microsoft.com/office/drawing/2014/main" id="{2031B704-EACB-3D4A-996F-320F612F8151}"/>
              </a:ext>
            </a:extLst>
          </p:cNvPr>
          <p:cNvGrpSpPr/>
          <p:nvPr>
            <p:custDataLst>
              <p:tags r:id="rId7"/>
            </p:custDataLst>
          </p:nvPr>
        </p:nvGrpSpPr>
        <p:grpSpPr>
          <a:xfrm>
            <a:off x="8245449" y="2860327"/>
            <a:ext cx="1859036" cy="457212"/>
            <a:chOff x="9172460" y="2404867"/>
            <a:chExt cx="1859036" cy="457212"/>
          </a:xfrm>
          <a:solidFill>
            <a:schemeClr val="bg2">
              <a:lumMod val="75000"/>
            </a:schemeClr>
          </a:solidFill>
        </p:grpSpPr>
        <p:sp>
          <p:nvSpPr>
            <p:cNvPr id="59" name="Signalisation droite 58">
              <a:extLst>
                <a:ext uri="{FF2B5EF4-FFF2-40B4-BE49-F238E27FC236}">
                  <a16:creationId xmlns:a16="http://schemas.microsoft.com/office/drawing/2014/main" id="{42F06490-98E1-2346-8B2E-9E5A50E194CE}"/>
                </a:ext>
              </a:extLst>
            </p:cNvPr>
            <p:cNvSpPr>
              <a:spLocks noChangeAspect="1"/>
            </p:cNvSpPr>
            <p:nvPr/>
          </p:nvSpPr>
          <p:spPr>
            <a:xfrm flipH="1">
              <a:off x="9172460" y="2404879"/>
              <a:ext cx="355408" cy="457200"/>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Rectangle 59">
              <a:extLst>
                <a:ext uri="{FF2B5EF4-FFF2-40B4-BE49-F238E27FC236}">
                  <a16:creationId xmlns:a16="http://schemas.microsoft.com/office/drawing/2014/main" id="{2B2E94A9-5B5A-1846-A162-6240203E9F51}"/>
                </a:ext>
              </a:extLst>
            </p:cNvPr>
            <p:cNvSpPr/>
            <p:nvPr/>
          </p:nvSpPr>
          <p:spPr>
            <a:xfrm>
              <a:off x="9466328" y="2404867"/>
              <a:ext cx="1565168"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4" name="Groupe 63">
            <a:extLst>
              <a:ext uri="{FF2B5EF4-FFF2-40B4-BE49-F238E27FC236}">
                <a16:creationId xmlns:a16="http://schemas.microsoft.com/office/drawing/2014/main" id="{7AA2ABFB-B984-1B42-B445-6ACA0A582495}"/>
              </a:ext>
            </a:extLst>
          </p:cNvPr>
          <p:cNvGrpSpPr/>
          <p:nvPr>
            <p:custDataLst>
              <p:tags r:id="rId8"/>
            </p:custDataLst>
          </p:nvPr>
        </p:nvGrpSpPr>
        <p:grpSpPr>
          <a:xfrm>
            <a:off x="8470981" y="3370966"/>
            <a:ext cx="1633503" cy="457212"/>
            <a:chOff x="9172460" y="2404867"/>
            <a:chExt cx="1633503" cy="457212"/>
          </a:xfrm>
          <a:solidFill>
            <a:schemeClr val="bg2">
              <a:lumMod val="75000"/>
            </a:schemeClr>
          </a:solidFill>
        </p:grpSpPr>
        <p:sp>
          <p:nvSpPr>
            <p:cNvPr id="65" name="Signalisation droite 64">
              <a:extLst>
                <a:ext uri="{FF2B5EF4-FFF2-40B4-BE49-F238E27FC236}">
                  <a16:creationId xmlns:a16="http://schemas.microsoft.com/office/drawing/2014/main" id="{347611F6-0AB9-B24D-A59B-79CC3F3DC82B}"/>
                </a:ext>
              </a:extLst>
            </p:cNvPr>
            <p:cNvSpPr>
              <a:spLocks noChangeAspect="1"/>
            </p:cNvSpPr>
            <p:nvPr/>
          </p:nvSpPr>
          <p:spPr>
            <a:xfrm flipH="1">
              <a:off x="9172460" y="2404879"/>
              <a:ext cx="355408" cy="457200"/>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Rectangle 65">
              <a:extLst>
                <a:ext uri="{FF2B5EF4-FFF2-40B4-BE49-F238E27FC236}">
                  <a16:creationId xmlns:a16="http://schemas.microsoft.com/office/drawing/2014/main" id="{0FA030EE-10CC-6B49-A906-8EE2B3C9BEA6}"/>
                </a:ext>
              </a:extLst>
            </p:cNvPr>
            <p:cNvSpPr/>
            <p:nvPr/>
          </p:nvSpPr>
          <p:spPr>
            <a:xfrm>
              <a:off x="9466328" y="2404867"/>
              <a:ext cx="1339635" cy="457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0" name="Groupe 69">
            <a:extLst>
              <a:ext uri="{FF2B5EF4-FFF2-40B4-BE49-F238E27FC236}">
                <a16:creationId xmlns:a16="http://schemas.microsoft.com/office/drawing/2014/main" id="{9F2E7A2E-A98A-9445-9D34-E8899F1E7DC4}"/>
              </a:ext>
            </a:extLst>
          </p:cNvPr>
          <p:cNvGrpSpPr/>
          <p:nvPr>
            <p:custDataLst>
              <p:tags r:id="rId9"/>
            </p:custDataLst>
          </p:nvPr>
        </p:nvGrpSpPr>
        <p:grpSpPr>
          <a:xfrm>
            <a:off x="8503522" y="3869004"/>
            <a:ext cx="1600963" cy="457212"/>
            <a:chOff x="9172460" y="2404867"/>
            <a:chExt cx="1600963" cy="457212"/>
          </a:xfrm>
        </p:grpSpPr>
        <p:sp>
          <p:nvSpPr>
            <p:cNvPr id="71" name="Signalisation droite 70">
              <a:extLst>
                <a:ext uri="{FF2B5EF4-FFF2-40B4-BE49-F238E27FC236}">
                  <a16:creationId xmlns:a16="http://schemas.microsoft.com/office/drawing/2014/main" id="{C3365010-7929-6045-9D80-DE0E890FF0C7}"/>
                </a:ext>
              </a:extLst>
            </p:cNvPr>
            <p:cNvSpPr>
              <a:spLocks noChangeAspect="1"/>
            </p:cNvSpPr>
            <p:nvPr/>
          </p:nvSpPr>
          <p:spPr>
            <a:xfrm flipH="1">
              <a:off x="9172460" y="2404879"/>
              <a:ext cx="355408" cy="457200"/>
            </a:xfrm>
            <a:prstGeom prst="homePlate">
              <a:avLst/>
            </a:prstGeom>
            <a:solidFill>
              <a:srgbClr val="268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71">
              <a:extLst>
                <a:ext uri="{FF2B5EF4-FFF2-40B4-BE49-F238E27FC236}">
                  <a16:creationId xmlns:a16="http://schemas.microsoft.com/office/drawing/2014/main" id="{55CE3C97-5907-7446-94B5-F3AB9A2BD43C}"/>
                </a:ext>
              </a:extLst>
            </p:cNvPr>
            <p:cNvSpPr/>
            <p:nvPr/>
          </p:nvSpPr>
          <p:spPr>
            <a:xfrm>
              <a:off x="9466329" y="2404867"/>
              <a:ext cx="1307094" cy="457200"/>
            </a:xfrm>
            <a:prstGeom prst="rect">
              <a:avLst/>
            </a:prstGeom>
            <a:solidFill>
              <a:srgbClr val="268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 name="Rectangle 2">
            <a:extLst>
              <a:ext uri="{FF2B5EF4-FFF2-40B4-BE49-F238E27FC236}">
                <a16:creationId xmlns:a16="http://schemas.microsoft.com/office/drawing/2014/main" id="{3ABF2C5A-63B8-6647-88E5-B8A6810CAFC5}"/>
              </a:ext>
            </a:extLst>
          </p:cNvPr>
          <p:cNvSpPr/>
          <p:nvPr>
            <p:custDataLst>
              <p:tags r:id="rId10"/>
            </p:custDataLst>
          </p:nvPr>
        </p:nvSpPr>
        <p:spPr>
          <a:xfrm>
            <a:off x="0" y="0"/>
            <a:ext cx="4060984"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4" name="Rectangle 3">
            <a:extLst>
              <a:ext uri="{FF2B5EF4-FFF2-40B4-BE49-F238E27FC236}">
                <a16:creationId xmlns:a16="http://schemas.microsoft.com/office/drawing/2014/main" id="{566DAF5E-8A5C-794C-A8F2-EF7A781004FA}"/>
              </a:ext>
            </a:extLst>
          </p:cNvPr>
          <p:cNvSpPr/>
          <p:nvPr>
            <p:custDataLst>
              <p:tags r:id="rId11"/>
            </p:custDataLst>
          </p:nvPr>
        </p:nvSpPr>
        <p:spPr>
          <a:xfrm>
            <a:off x="655531" y="611662"/>
            <a:ext cx="3273001" cy="2239074"/>
          </a:xfrm>
          <a:prstGeom prst="rect">
            <a:avLst/>
          </a:prstGeom>
        </p:spPr>
        <p:txBody>
          <a:bodyPr wrap="square" lIns="0" tIns="0" rIns="0" bIns="0">
            <a:spAutoFit/>
          </a:bodyPr>
          <a:lstStyle/>
          <a:p>
            <a:r>
              <a:rPr lang="fr-CA" sz="1400">
                <a:solidFill>
                  <a:schemeClr val="bg1"/>
                </a:solidFill>
                <a:latin typeface="Poppins" pitchFamily="2" charset="77"/>
              </a:rPr>
              <a:t>Client Case </a:t>
            </a:r>
          </a:p>
          <a:p>
            <a:r>
              <a:rPr lang="fr-CA" sz="1400">
                <a:solidFill>
                  <a:schemeClr val="bg1"/>
                </a:solidFill>
                <a:latin typeface="Poppins" pitchFamily="2" charset="77"/>
              </a:rPr>
              <a:t>Electric </a:t>
            </a:r>
            <a:r>
              <a:rPr lang="fr-CA" sz="1400" err="1">
                <a:solidFill>
                  <a:schemeClr val="bg1"/>
                </a:solidFill>
                <a:latin typeface="Poppins" pitchFamily="2" charset="77"/>
              </a:rPr>
              <a:t>Hybrid</a:t>
            </a:r>
            <a:r>
              <a:rPr lang="fr-CA" sz="1400">
                <a:solidFill>
                  <a:schemeClr val="bg1"/>
                </a:solidFill>
                <a:latin typeface="Poppins" pitchFamily="2" charset="77"/>
              </a:rPr>
              <a:t> System</a:t>
            </a:r>
          </a:p>
          <a:p>
            <a:r>
              <a:rPr lang="fr-CA" b="1">
                <a:solidFill>
                  <a:srgbClr val="268F3B"/>
                </a:solidFill>
                <a:latin typeface="Poppins" pitchFamily="2" charset="77"/>
              </a:rPr>
              <a:t>Collection Trucks</a:t>
            </a:r>
            <a:endParaRPr lang="fr-CA">
              <a:solidFill>
                <a:srgbClr val="268F3B"/>
              </a:solidFill>
              <a:latin typeface="Poppins" pitchFamily="2" charset="77"/>
            </a:endParaRPr>
          </a:p>
          <a:p>
            <a:endParaRPr lang="fr-CA" sz="1900" b="1">
              <a:solidFill>
                <a:srgbClr val="3FA435"/>
              </a:solidFill>
              <a:latin typeface="Poppins" pitchFamily="2" charset="77"/>
            </a:endParaRPr>
          </a:p>
          <a:p>
            <a:pPr>
              <a:lnSpc>
                <a:spcPts val="2140"/>
              </a:lnSpc>
            </a:pPr>
            <a:r>
              <a:rPr lang="fr-CA" sz="900" b="1" err="1">
                <a:solidFill>
                  <a:schemeClr val="bg1"/>
                </a:solidFill>
                <a:latin typeface="Poppins" pitchFamily="2" charset="77"/>
                <a:cs typeface="Poppins" pitchFamily="2" charset="77"/>
              </a:rPr>
              <a:t>Context</a:t>
            </a:r>
            <a:r>
              <a:rPr lang="fr-CA" sz="900" b="1">
                <a:solidFill>
                  <a:schemeClr val="bg1"/>
                </a:solidFill>
                <a:latin typeface="Poppins" pitchFamily="2" charset="77"/>
                <a:cs typeface="Poppins" pitchFamily="2" charset="77"/>
              </a:rPr>
              <a:t> </a:t>
            </a:r>
            <a:br>
              <a:rPr lang="fr-CA" sz="900" b="1">
                <a:solidFill>
                  <a:schemeClr val="bg1"/>
                </a:solidFill>
                <a:latin typeface="Poppins" pitchFamily="2" charset="77"/>
                <a:cs typeface="Poppins" pitchFamily="2" charset="77"/>
              </a:rPr>
            </a:br>
            <a:r>
              <a:rPr lang="en-US" sz="1200">
                <a:solidFill>
                  <a:schemeClr val="bg1"/>
                </a:solidFill>
                <a:latin typeface="Poppins" pitchFamily="2" charset="77"/>
                <a:cs typeface="Poppins" pitchFamily="2" charset="77"/>
              </a:rPr>
              <a:t>Client in very high-density urban area </a:t>
            </a:r>
            <a:r>
              <a:rPr lang="fr-CA" sz="1200" err="1">
                <a:solidFill>
                  <a:schemeClr val="bg1"/>
                </a:solidFill>
                <a:latin typeface="Poppins" pitchFamily="2" charset="77"/>
                <a:cs typeface="Poppins" pitchFamily="2" charset="77"/>
              </a:rPr>
              <a:t>facing</a:t>
            </a:r>
            <a:r>
              <a:rPr lang="fr-CA" sz="1200">
                <a:solidFill>
                  <a:schemeClr val="bg1"/>
                </a:solidFill>
                <a:latin typeface="Poppins" pitchFamily="2" charset="77"/>
              </a:rPr>
              <a:t> </a:t>
            </a:r>
            <a:r>
              <a:rPr lang="fr-CA" sz="1200" err="1">
                <a:solidFill>
                  <a:schemeClr val="bg1"/>
                </a:solidFill>
                <a:latin typeface="Poppins" pitchFamily="2" charset="77"/>
              </a:rPr>
              <a:t>various</a:t>
            </a:r>
            <a:r>
              <a:rPr lang="fr-CA" sz="1200">
                <a:solidFill>
                  <a:schemeClr val="bg1"/>
                </a:solidFill>
                <a:latin typeface="Poppins" pitchFamily="2" charset="77"/>
              </a:rPr>
              <a:t> pollution and noise issues.</a:t>
            </a:r>
          </a:p>
          <a:p>
            <a:endParaRPr lang="fr-CA" sz="900" b="1">
              <a:latin typeface="Poppins" pitchFamily="2" charset="77"/>
              <a:cs typeface="Poppins" pitchFamily="2" charset="77"/>
            </a:endParaRPr>
          </a:p>
          <a:p>
            <a:endParaRPr lang="fr-CA" sz="1900">
              <a:solidFill>
                <a:srgbClr val="3FA435"/>
              </a:solidFill>
              <a:latin typeface="Poppins" pitchFamily="2" charset="77"/>
            </a:endParaRPr>
          </a:p>
        </p:txBody>
      </p:sp>
      <p:sp>
        <p:nvSpPr>
          <p:cNvPr id="22" name="Rectangle 21">
            <a:extLst>
              <a:ext uri="{FF2B5EF4-FFF2-40B4-BE49-F238E27FC236}">
                <a16:creationId xmlns:a16="http://schemas.microsoft.com/office/drawing/2014/main" id="{7F95BDEB-AB53-3B46-907E-EA2BC570C4C9}"/>
              </a:ext>
            </a:extLst>
          </p:cNvPr>
          <p:cNvSpPr/>
          <p:nvPr>
            <p:custDataLst>
              <p:tags r:id="rId12"/>
            </p:custDataLst>
          </p:nvPr>
        </p:nvSpPr>
        <p:spPr>
          <a:xfrm>
            <a:off x="666955" y="4958562"/>
            <a:ext cx="3953043" cy="3791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8294B292-5D49-BD46-BF44-F180E8734603}"/>
              </a:ext>
            </a:extLst>
          </p:cNvPr>
          <p:cNvSpPr/>
          <p:nvPr>
            <p:custDataLst>
              <p:tags r:id="rId13"/>
            </p:custDataLst>
          </p:nvPr>
        </p:nvSpPr>
        <p:spPr>
          <a:xfrm>
            <a:off x="620774" y="5113552"/>
            <a:ext cx="3987800" cy="215444"/>
          </a:xfrm>
          <a:prstGeom prst="rect">
            <a:avLst/>
          </a:prstGeom>
        </p:spPr>
        <p:txBody>
          <a:bodyPr wrap="square">
            <a:spAutoFit/>
          </a:bodyPr>
          <a:lstStyle/>
          <a:p>
            <a:r>
              <a:rPr lang="fr-CA" sz="800" err="1">
                <a:latin typeface="Poppins" pitchFamily="2" charset="77"/>
              </a:rPr>
              <a:t>Opportunities</a:t>
            </a:r>
            <a:r>
              <a:rPr lang="fr-CA" sz="800">
                <a:latin typeface="Poppins" pitchFamily="2" charset="77"/>
              </a:rPr>
              <a:t> for pollution </a:t>
            </a:r>
            <a:r>
              <a:rPr lang="fr-CA" sz="800" err="1">
                <a:latin typeface="Poppins" pitchFamily="2" charset="77"/>
              </a:rPr>
              <a:t>reduction</a:t>
            </a:r>
            <a:r>
              <a:rPr lang="fr-CA" sz="800">
                <a:latin typeface="Poppins" pitchFamily="2" charset="77"/>
              </a:rPr>
              <a:t> </a:t>
            </a:r>
            <a:r>
              <a:rPr lang="fr-CA" sz="800" err="1">
                <a:latin typeface="Poppins" pitchFamily="2" charset="77"/>
              </a:rPr>
              <a:t>throughout</a:t>
            </a:r>
            <a:r>
              <a:rPr lang="fr-CA" sz="800">
                <a:latin typeface="Poppins" pitchFamily="2" charset="77"/>
              </a:rPr>
              <a:t> the </a:t>
            </a:r>
            <a:r>
              <a:rPr lang="fr-CA" sz="800" err="1">
                <a:latin typeface="Poppins" pitchFamily="2" charset="77"/>
              </a:rPr>
              <a:t>entire</a:t>
            </a:r>
            <a:r>
              <a:rPr lang="fr-CA" sz="800">
                <a:latin typeface="Poppins" pitchFamily="2" charset="77"/>
              </a:rPr>
              <a:t> </a:t>
            </a:r>
            <a:r>
              <a:rPr lang="fr-CA" sz="800" err="1">
                <a:latin typeface="Poppins" pitchFamily="2" charset="77"/>
              </a:rPr>
              <a:t>neighbourhood</a:t>
            </a:r>
            <a:r>
              <a:rPr lang="fr-CA" sz="800">
                <a:latin typeface="Poppins" pitchFamily="2" charset="77"/>
              </a:rPr>
              <a:t> </a:t>
            </a:r>
          </a:p>
        </p:txBody>
      </p:sp>
      <p:sp>
        <p:nvSpPr>
          <p:cNvPr id="27" name="Rectangle 26">
            <a:extLst>
              <a:ext uri="{FF2B5EF4-FFF2-40B4-BE49-F238E27FC236}">
                <a16:creationId xmlns:a16="http://schemas.microsoft.com/office/drawing/2014/main" id="{E6F2BE9E-2AD4-E04A-807A-A2271CCEE083}"/>
              </a:ext>
            </a:extLst>
          </p:cNvPr>
          <p:cNvSpPr/>
          <p:nvPr>
            <p:custDataLst>
              <p:tags r:id="rId14"/>
            </p:custDataLst>
          </p:nvPr>
        </p:nvSpPr>
        <p:spPr>
          <a:xfrm>
            <a:off x="7985041" y="1176421"/>
            <a:ext cx="2110418" cy="369332"/>
          </a:xfrm>
          <a:prstGeom prst="rect">
            <a:avLst/>
          </a:prstGeom>
        </p:spPr>
        <p:txBody>
          <a:bodyPr wrap="square">
            <a:spAutoFit/>
          </a:bodyPr>
          <a:lstStyle/>
          <a:p>
            <a:pPr algn="r"/>
            <a:r>
              <a:rPr lang="fr-CA" sz="900" b="1">
                <a:solidFill>
                  <a:schemeClr val="bg1"/>
                </a:solidFill>
                <a:latin typeface="Poppins" pitchFamily="2" charset="77"/>
              </a:rPr>
              <a:t>Brooklyn </a:t>
            </a:r>
            <a:r>
              <a:rPr lang="fr-CA" sz="900" b="1" err="1">
                <a:solidFill>
                  <a:schemeClr val="bg1"/>
                </a:solidFill>
                <a:latin typeface="Poppins" pitchFamily="2" charset="77"/>
              </a:rPr>
              <a:t>North</a:t>
            </a:r>
            <a:r>
              <a:rPr lang="fr-CA" sz="900" b="1">
                <a:solidFill>
                  <a:schemeClr val="bg1"/>
                </a:solidFill>
                <a:latin typeface="Poppins" pitchFamily="2" charset="77"/>
              </a:rPr>
              <a:t> </a:t>
            </a:r>
            <a:r>
              <a:rPr lang="fr-CA">
                <a:solidFill>
                  <a:schemeClr val="bg1"/>
                </a:solidFill>
                <a:latin typeface="Poppins" pitchFamily="2" charset="77"/>
              </a:rPr>
              <a:t>64%</a:t>
            </a:r>
            <a:endParaRPr lang="fr-CA">
              <a:solidFill>
                <a:schemeClr val="bg1"/>
              </a:solidFill>
              <a:effectLst/>
              <a:latin typeface="Poppins" pitchFamily="2" charset="77"/>
            </a:endParaRPr>
          </a:p>
        </p:txBody>
      </p:sp>
      <p:sp>
        <p:nvSpPr>
          <p:cNvPr id="28" name="Rectangle 27">
            <a:extLst>
              <a:ext uri="{FF2B5EF4-FFF2-40B4-BE49-F238E27FC236}">
                <a16:creationId xmlns:a16="http://schemas.microsoft.com/office/drawing/2014/main" id="{06589003-07B0-384F-A202-54B087A51BEB}"/>
              </a:ext>
            </a:extLst>
          </p:cNvPr>
          <p:cNvSpPr/>
          <p:nvPr>
            <p:custDataLst>
              <p:tags r:id="rId15"/>
            </p:custDataLst>
          </p:nvPr>
        </p:nvSpPr>
        <p:spPr>
          <a:xfrm>
            <a:off x="8726173" y="1688655"/>
            <a:ext cx="1369286" cy="369332"/>
          </a:xfrm>
          <a:prstGeom prst="rect">
            <a:avLst/>
          </a:prstGeom>
        </p:spPr>
        <p:txBody>
          <a:bodyPr wrap="none">
            <a:spAutoFit/>
          </a:bodyPr>
          <a:lstStyle/>
          <a:p>
            <a:pPr algn="r"/>
            <a:r>
              <a:rPr lang="fr-CA" sz="900" b="1">
                <a:solidFill>
                  <a:schemeClr val="bg1"/>
                </a:solidFill>
                <a:latin typeface="Poppins" pitchFamily="2" charset="77"/>
              </a:rPr>
              <a:t>Manhattan</a:t>
            </a:r>
            <a:r>
              <a:rPr lang="fr-CA" b="1">
                <a:latin typeface="Poppins" pitchFamily="2" charset="77"/>
              </a:rPr>
              <a:t> </a:t>
            </a:r>
            <a:r>
              <a:rPr lang="fr-CA">
                <a:solidFill>
                  <a:schemeClr val="bg1"/>
                </a:solidFill>
                <a:latin typeface="Poppins" pitchFamily="2" charset="77"/>
              </a:rPr>
              <a:t>60%</a:t>
            </a:r>
            <a:endParaRPr lang="fr-CA">
              <a:solidFill>
                <a:schemeClr val="bg1"/>
              </a:solidFill>
              <a:effectLst/>
              <a:latin typeface="Poppins" pitchFamily="2" charset="77"/>
            </a:endParaRPr>
          </a:p>
        </p:txBody>
      </p:sp>
      <p:sp>
        <p:nvSpPr>
          <p:cNvPr id="29" name="Rectangle 28">
            <a:extLst>
              <a:ext uri="{FF2B5EF4-FFF2-40B4-BE49-F238E27FC236}">
                <a16:creationId xmlns:a16="http://schemas.microsoft.com/office/drawing/2014/main" id="{8521980A-73B6-BB43-8E42-8E0ACDC9F090}"/>
              </a:ext>
            </a:extLst>
          </p:cNvPr>
          <p:cNvSpPr/>
          <p:nvPr>
            <p:custDataLst>
              <p:tags r:id="rId16"/>
            </p:custDataLst>
          </p:nvPr>
        </p:nvSpPr>
        <p:spPr>
          <a:xfrm>
            <a:off x="8242384" y="2902684"/>
            <a:ext cx="1862100" cy="369332"/>
          </a:xfrm>
          <a:prstGeom prst="rect">
            <a:avLst/>
          </a:prstGeom>
        </p:spPr>
        <p:txBody>
          <a:bodyPr wrap="square">
            <a:spAutoFit/>
          </a:bodyPr>
          <a:lstStyle/>
          <a:p>
            <a:pPr algn="r"/>
            <a:r>
              <a:rPr lang="fr-CA" sz="900" b="1">
                <a:solidFill>
                  <a:schemeClr val="bg1"/>
                </a:solidFill>
                <a:latin typeface="Poppins" pitchFamily="2" charset="77"/>
              </a:rPr>
              <a:t>Brooklyn </a:t>
            </a:r>
            <a:r>
              <a:rPr lang="fr-CA" sz="900" b="1" err="1">
                <a:solidFill>
                  <a:schemeClr val="bg1"/>
                </a:solidFill>
                <a:latin typeface="Poppins" pitchFamily="2" charset="77"/>
              </a:rPr>
              <a:t>North</a:t>
            </a:r>
            <a:r>
              <a:rPr lang="fr-CA" sz="900" b="1">
                <a:solidFill>
                  <a:schemeClr val="bg1"/>
                </a:solidFill>
                <a:latin typeface="Poppins" pitchFamily="2" charset="77"/>
              </a:rPr>
              <a:t> </a:t>
            </a:r>
            <a:r>
              <a:rPr lang="fr-CA">
                <a:solidFill>
                  <a:schemeClr val="bg1"/>
                </a:solidFill>
                <a:latin typeface="Poppins" pitchFamily="2" charset="77"/>
              </a:rPr>
              <a:t>38%</a:t>
            </a:r>
            <a:endParaRPr lang="fr-CA">
              <a:solidFill>
                <a:schemeClr val="bg1"/>
              </a:solidFill>
              <a:effectLst/>
              <a:latin typeface="Poppins" pitchFamily="2" charset="77"/>
            </a:endParaRPr>
          </a:p>
        </p:txBody>
      </p:sp>
      <p:sp>
        <p:nvSpPr>
          <p:cNvPr id="30" name="Rectangle 29">
            <a:extLst>
              <a:ext uri="{FF2B5EF4-FFF2-40B4-BE49-F238E27FC236}">
                <a16:creationId xmlns:a16="http://schemas.microsoft.com/office/drawing/2014/main" id="{966BFF8D-42DF-5D45-B6FB-46BD5D34B6AC}"/>
              </a:ext>
            </a:extLst>
          </p:cNvPr>
          <p:cNvSpPr/>
          <p:nvPr>
            <p:custDataLst>
              <p:tags r:id="rId17"/>
            </p:custDataLst>
          </p:nvPr>
        </p:nvSpPr>
        <p:spPr>
          <a:xfrm>
            <a:off x="6692612" y="3909099"/>
            <a:ext cx="3402848" cy="369332"/>
          </a:xfrm>
          <a:prstGeom prst="rect">
            <a:avLst/>
          </a:prstGeom>
        </p:spPr>
        <p:txBody>
          <a:bodyPr wrap="square">
            <a:spAutoFit/>
          </a:bodyPr>
          <a:lstStyle/>
          <a:p>
            <a:pPr algn="r"/>
            <a:r>
              <a:rPr lang="fr-CA" sz="900" b="1">
                <a:solidFill>
                  <a:schemeClr val="bg1"/>
                </a:solidFill>
                <a:latin typeface="Poppins" pitchFamily="2" charset="77"/>
              </a:rPr>
              <a:t>All</a:t>
            </a:r>
            <a:r>
              <a:rPr lang="fr-CA" sz="900">
                <a:solidFill>
                  <a:schemeClr val="bg1"/>
                </a:solidFill>
                <a:latin typeface="Poppins" pitchFamily="2" charset="77"/>
              </a:rPr>
              <a:t> </a:t>
            </a:r>
            <a:r>
              <a:rPr lang="fr-CA" sz="900" b="1">
                <a:solidFill>
                  <a:schemeClr val="bg1"/>
                </a:solidFill>
                <a:latin typeface="Poppins" pitchFamily="2" charset="77"/>
              </a:rPr>
              <a:t>boroughs  </a:t>
            </a:r>
            <a:r>
              <a:rPr lang="fr-CA">
                <a:solidFill>
                  <a:schemeClr val="bg1"/>
                </a:solidFill>
                <a:latin typeface="Poppins" pitchFamily="2" charset="77"/>
              </a:rPr>
              <a:t>32%</a:t>
            </a:r>
            <a:endParaRPr lang="fr-CA">
              <a:solidFill>
                <a:schemeClr val="bg1"/>
              </a:solidFill>
              <a:effectLst/>
              <a:latin typeface="Poppins" pitchFamily="2" charset="77"/>
            </a:endParaRPr>
          </a:p>
        </p:txBody>
      </p:sp>
      <p:sp>
        <p:nvSpPr>
          <p:cNvPr id="31" name="Rectangle 30">
            <a:extLst>
              <a:ext uri="{FF2B5EF4-FFF2-40B4-BE49-F238E27FC236}">
                <a16:creationId xmlns:a16="http://schemas.microsoft.com/office/drawing/2014/main" id="{FA487C7C-53F8-CD41-828F-38B70B6D9313}"/>
              </a:ext>
            </a:extLst>
          </p:cNvPr>
          <p:cNvSpPr/>
          <p:nvPr>
            <p:custDataLst>
              <p:tags r:id="rId18"/>
            </p:custDataLst>
          </p:nvPr>
        </p:nvSpPr>
        <p:spPr>
          <a:xfrm>
            <a:off x="5291191" y="4618881"/>
            <a:ext cx="5954290" cy="1292662"/>
          </a:xfrm>
          <a:prstGeom prst="rect">
            <a:avLst/>
          </a:prstGeom>
        </p:spPr>
        <p:txBody>
          <a:bodyPr wrap="square" lIns="0" tIns="0" rIns="0" bIns="0">
            <a:spAutoFit/>
          </a:bodyPr>
          <a:lstStyle/>
          <a:p>
            <a:pPr algn="just"/>
            <a:r>
              <a:rPr lang="fr-CA" sz="900" b="1">
                <a:solidFill>
                  <a:srgbClr val="3C3C3B"/>
                </a:solidFill>
                <a:latin typeface="Poppins" pitchFamily="2" charset="77"/>
              </a:rPr>
              <a:t>Objective </a:t>
            </a:r>
            <a:endParaRPr lang="fr-CA" sz="900">
              <a:solidFill>
                <a:srgbClr val="3C3C3B"/>
              </a:solidFill>
              <a:latin typeface="Poppins" pitchFamily="2" charset="77"/>
            </a:endParaRPr>
          </a:p>
          <a:p>
            <a:pPr algn="just"/>
            <a:r>
              <a:rPr lang="fr-CA" sz="1200">
                <a:solidFill>
                  <a:srgbClr val="3C3C3B"/>
                </a:solidFill>
                <a:latin typeface="Poppins" pitchFamily="2" charset="77"/>
              </a:rPr>
              <a:t>The client </a:t>
            </a:r>
            <a:r>
              <a:rPr lang="fr-CA" sz="1200" err="1">
                <a:solidFill>
                  <a:srgbClr val="3C3C3B"/>
                </a:solidFill>
                <a:latin typeface="Poppins" pitchFamily="2" charset="77"/>
              </a:rPr>
              <a:t>wants</a:t>
            </a:r>
            <a:r>
              <a:rPr lang="fr-CA" sz="1200">
                <a:solidFill>
                  <a:srgbClr val="3C3C3B"/>
                </a:solidFill>
                <a:latin typeface="Poppins" pitchFamily="2" charset="77"/>
              </a:rPr>
              <a:t> to </a:t>
            </a:r>
            <a:r>
              <a:rPr lang="fr-CA" sz="1200" err="1">
                <a:solidFill>
                  <a:srgbClr val="3C3C3B"/>
                </a:solidFill>
                <a:latin typeface="Poppins" pitchFamily="2" charset="77"/>
              </a:rPr>
              <a:t>reduce</a:t>
            </a:r>
            <a:r>
              <a:rPr lang="fr-CA" sz="1200">
                <a:solidFill>
                  <a:srgbClr val="3C3C3B"/>
                </a:solidFill>
                <a:latin typeface="Poppins" pitchFamily="2" charset="77"/>
              </a:rPr>
              <a:t> </a:t>
            </a:r>
            <a:r>
              <a:rPr lang="fr-CA" sz="1200" err="1">
                <a:solidFill>
                  <a:srgbClr val="3C3C3B"/>
                </a:solidFill>
                <a:latin typeface="Poppins" pitchFamily="2" charset="77"/>
              </a:rPr>
              <a:t>their</a:t>
            </a:r>
            <a:r>
              <a:rPr lang="fr-CA" sz="1200">
                <a:solidFill>
                  <a:srgbClr val="3C3C3B"/>
                </a:solidFill>
                <a:latin typeface="Poppins" pitchFamily="2" charset="77"/>
              </a:rPr>
              <a:t> GHG </a:t>
            </a:r>
            <a:r>
              <a:rPr lang="fr-CA" sz="1200" err="1">
                <a:solidFill>
                  <a:srgbClr val="3C3C3B"/>
                </a:solidFill>
                <a:latin typeface="Poppins" pitchFamily="2" charset="77"/>
              </a:rPr>
              <a:t>emissions</a:t>
            </a:r>
            <a:r>
              <a:rPr lang="fr-CA" sz="1200">
                <a:solidFill>
                  <a:srgbClr val="3C3C3B"/>
                </a:solidFill>
                <a:latin typeface="Poppins" pitchFamily="2" charset="77"/>
              </a:rPr>
              <a:t> by 40% by 2030. The </a:t>
            </a:r>
            <a:r>
              <a:rPr lang="fr-CA" sz="1200" err="1">
                <a:solidFill>
                  <a:srgbClr val="3C3C3B"/>
                </a:solidFill>
                <a:latin typeface="Poppins" pitchFamily="2" charset="77"/>
              </a:rPr>
              <a:t>waste</a:t>
            </a:r>
            <a:r>
              <a:rPr lang="fr-CA" sz="1200">
                <a:solidFill>
                  <a:srgbClr val="3C3C3B"/>
                </a:solidFill>
                <a:latin typeface="Poppins" pitchFamily="2" charset="77"/>
              </a:rPr>
              <a:t> collection system has been </a:t>
            </a:r>
            <a:r>
              <a:rPr lang="fr-CA" sz="1200" err="1">
                <a:solidFill>
                  <a:srgbClr val="3C3C3B"/>
                </a:solidFill>
                <a:latin typeface="Poppins" pitchFamily="2" charset="77"/>
              </a:rPr>
              <a:t>identified</a:t>
            </a:r>
            <a:r>
              <a:rPr lang="fr-CA" sz="1200">
                <a:solidFill>
                  <a:srgbClr val="3C3C3B"/>
                </a:solidFill>
                <a:latin typeface="Poppins" pitchFamily="2" charset="77"/>
              </a:rPr>
              <a:t> as an </a:t>
            </a:r>
            <a:r>
              <a:rPr lang="fr-CA" sz="1200" err="1">
                <a:solidFill>
                  <a:srgbClr val="3C3C3B"/>
                </a:solidFill>
                <a:latin typeface="Poppins" pitchFamily="2" charset="77"/>
              </a:rPr>
              <a:t>opportunity</a:t>
            </a:r>
            <a:r>
              <a:rPr lang="fr-CA" sz="1200">
                <a:solidFill>
                  <a:srgbClr val="3C3C3B"/>
                </a:solidFill>
                <a:latin typeface="Poppins" pitchFamily="2" charset="77"/>
              </a:rPr>
              <a:t> to </a:t>
            </a:r>
            <a:r>
              <a:rPr lang="fr-CA" sz="1200" err="1">
                <a:solidFill>
                  <a:srgbClr val="3C3C3B"/>
                </a:solidFill>
                <a:latin typeface="Poppins" pitchFamily="2" charset="77"/>
              </a:rPr>
              <a:t>achieve</a:t>
            </a:r>
            <a:r>
              <a:rPr lang="fr-CA" sz="1200">
                <a:solidFill>
                  <a:srgbClr val="3C3C3B"/>
                </a:solidFill>
                <a:latin typeface="Poppins" pitchFamily="2" charset="77"/>
              </a:rPr>
              <a:t> </a:t>
            </a:r>
            <a:r>
              <a:rPr lang="fr-CA" sz="1200" err="1">
                <a:solidFill>
                  <a:srgbClr val="3C3C3B"/>
                </a:solidFill>
                <a:latin typeface="Poppins" pitchFamily="2" charset="77"/>
              </a:rPr>
              <a:t>this</a:t>
            </a:r>
            <a:r>
              <a:rPr lang="fr-CA" sz="1200">
                <a:solidFill>
                  <a:srgbClr val="3C3C3B"/>
                </a:solidFill>
                <a:latin typeface="Poppins" pitchFamily="2" charset="77"/>
              </a:rPr>
              <a:t> goal.</a:t>
            </a:r>
          </a:p>
          <a:p>
            <a:br>
              <a:rPr lang="fr-CA" sz="900">
                <a:solidFill>
                  <a:srgbClr val="3C3C3B"/>
                </a:solidFill>
                <a:latin typeface="Poppins" pitchFamily="2" charset="77"/>
              </a:rPr>
            </a:br>
            <a:endParaRPr lang="fr-CA" sz="900">
              <a:solidFill>
                <a:srgbClr val="3C3C3B"/>
              </a:solidFill>
              <a:latin typeface="Poppins" pitchFamily="2" charset="77"/>
            </a:endParaRPr>
          </a:p>
          <a:p>
            <a:pPr algn="just"/>
            <a:r>
              <a:rPr lang="fr-CA" sz="900" b="1" err="1">
                <a:solidFill>
                  <a:srgbClr val="3C3C3B"/>
                </a:solidFill>
                <a:latin typeface="Poppins" pitchFamily="2" charset="77"/>
              </a:rPr>
              <a:t>Results</a:t>
            </a:r>
            <a:endParaRPr lang="fr-CA" sz="900">
              <a:solidFill>
                <a:srgbClr val="3C3C3B"/>
              </a:solidFill>
              <a:latin typeface="Poppins" pitchFamily="2" charset="77"/>
            </a:endParaRPr>
          </a:p>
          <a:p>
            <a:pPr algn="just"/>
            <a:r>
              <a:rPr lang="fr-CA" sz="1200">
                <a:solidFill>
                  <a:srgbClr val="3C3C3B"/>
                </a:solidFill>
                <a:latin typeface="Poppins" pitchFamily="2" charset="77"/>
              </a:rPr>
              <a:t>The Effenco System has </a:t>
            </a:r>
            <a:r>
              <a:rPr lang="fr-CA" sz="1200" err="1">
                <a:solidFill>
                  <a:srgbClr val="3C3C3B"/>
                </a:solidFill>
                <a:latin typeface="Poppins" pitchFamily="2" charset="77"/>
              </a:rPr>
              <a:t>enabled</a:t>
            </a:r>
            <a:r>
              <a:rPr lang="fr-CA" sz="1200">
                <a:solidFill>
                  <a:srgbClr val="3C3C3B"/>
                </a:solidFill>
                <a:latin typeface="Poppins" pitchFamily="2" charset="77"/>
              </a:rPr>
              <a:t> a </a:t>
            </a:r>
            <a:r>
              <a:rPr lang="fr-CA" sz="1200" b="1">
                <a:solidFill>
                  <a:srgbClr val="3C3C3B"/>
                </a:solidFill>
                <a:latin typeface="Poppins" pitchFamily="2" charset="77"/>
              </a:rPr>
              <a:t>32% </a:t>
            </a:r>
            <a:r>
              <a:rPr lang="fr-CA" sz="1200" b="1" err="1">
                <a:solidFill>
                  <a:srgbClr val="3C3C3B"/>
                </a:solidFill>
                <a:latin typeface="Poppins" pitchFamily="2" charset="77"/>
              </a:rPr>
              <a:t>reduction</a:t>
            </a:r>
            <a:r>
              <a:rPr lang="fr-CA" sz="1200" b="1">
                <a:solidFill>
                  <a:srgbClr val="3C3C3B"/>
                </a:solidFill>
                <a:latin typeface="Poppins" pitchFamily="2" charset="77"/>
              </a:rPr>
              <a:t> in GHG </a:t>
            </a:r>
            <a:r>
              <a:rPr lang="fr-CA" sz="1200" b="1" err="1">
                <a:solidFill>
                  <a:srgbClr val="3C3C3B"/>
                </a:solidFill>
                <a:latin typeface="Poppins" pitchFamily="2" charset="77"/>
              </a:rPr>
              <a:t>emissions</a:t>
            </a:r>
            <a:r>
              <a:rPr lang="fr-CA" sz="1200">
                <a:solidFill>
                  <a:srgbClr val="3C3C3B"/>
                </a:solidFill>
                <a:latin typeface="Poppins" pitchFamily="2" charset="77"/>
              </a:rPr>
              <a:t> in addition to </a:t>
            </a:r>
            <a:r>
              <a:rPr lang="fr-CA" sz="1200" err="1">
                <a:solidFill>
                  <a:srgbClr val="3C3C3B"/>
                </a:solidFill>
                <a:latin typeface="Poppins" pitchFamily="2" charset="77"/>
              </a:rPr>
              <a:t>offering</a:t>
            </a:r>
            <a:r>
              <a:rPr lang="fr-CA" sz="1200">
                <a:solidFill>
                  <a:srgbClr val="3C3C3B"/>
                </a:solidFill>
                <a:latin typeface="Poppins" pitchFamily="2" charset="77"/>
              </a:rPr>
              <a:t> a </a:t>
            </a:r>
            <a:r>
              <a:rPr lang="fr-CA" sz="1200" err="1">
                <a:solidFill>
                  <a:srgbClr val="3C3C3B"/>
                </a:solidFill>
                <a:latin typeface="Poppins" pitchFamily="2" charset="77"/>
              </a:rPr>
              <a:t>significant</a:t>
            </a:r>
            <a:r>
              <a:rPr lang="fr-CA" sz="1200">
                <a:solidFill>
                  <a:srgbClr val="3C3C3B"/>
                </a:solidFill>
                <a:latin typeface="Poppins" pitchFamily="2" charset="77"/>
              </a:rPr>
              <a:t> </a:t>
            </a:r>
            <a:r>
              <a:rPr lang="fr-CA" sz="1200" err="1">
                <a:solidFill>
                  <a:srgbClr val="3C3C3B"/>
                </a:solidFill>
                <a:latin typeface="Poppins" pitchFamily="2" charset="77"/>
              </a:rPr>
              <a:t>reduction</a:t>
            </a:r>
            <a:r>
              <a:rPr lang="fr-CA" sz="1200">
                <a:solidFill>
                  <a:srgbClr val="3C3C3B"/>
                </a:solidFill>
                <a:latin typeface="Poppins" pitchFamily="2" charset="77"/>
              </a:rPr>
              <a:t> in noise </a:t>
            </a:r>
            <a:r>
              <a:rPr lang="fr-CA" sz="1200" err="1">
                <a:solidFill>
                  <a:srgbClr val="3C3C3B"/>
                </a:solidFill>
                <a:latin typeface="Poppins" pitchFamily="2" charset="77"/>
              </a:rPr>
              <a:t>during</a:t>
            </a:r>
            <a:r>
              <a:rPr lang="fr-CA" sz="1200">
                <a:solidFill>
                  <a:srgbClr val="3C3C3B"/>
                </a:solidFill>
                <a:latin typeface="Poppins" pitchFamily="2" charset="77"/>
              </a:rPr>
              <a:t> </a:t>
            </a:r>
            <a:r>
              <a:rPr lang="fr-CA" sz="1200" err="1">
                <a:solidFill>
                  <a:srgbClr val="3C3C3B"/>
                </a:solidFill>
                <a:latin typeface="Poppins" pitchFamily="2" charset="77"/>
              </a:rPr>
              <a:t>operations</a:t>
            </a:r>
            <a:r>
              <a:rPr lang="fr-CA" sz="1200">
                <a:solidFill>
                  <a:srgbClr val="3C3C3B"/>
                </a:solidFill>
                <a:latin typeface="Poppins" pitchFamily="2" charset="77"/>
              </a:rPr>
              <a:t>, </a:t>
            </a:r>
            <a:r>
              <a:rPr lang="fr-CA" sz="1200" err="1">
                <a:solidFill>
                  <a:srgbClr val="3C3C3B"/>
                </a:solidFill>
                <a:latin typeface="Poppins" pitchFamily="2" charset="77"/>
              </a:rPr>
              <a:t>thanks</a:t>
            </a:r>
            <a:r>
              <a:rPr lang="fr-CA" sz="1200">
                <a:solidFill>
                  <a:srgbClr val="3C3C3B"/>
                </a:solidFill>
                <a:latin typeface="Poppins" pitchFamily="2" charset="77"/>
              </a:rPr>
              <a:t> to a </a:t>
            </a:r>
            <a:r>
              <a:rPr lang="fr-CA" sz="1200" b="1">
                <a:solidFill>
                  <a:srgbClr val="3C3C3B"/>
                </a:solidFill>
                <a:latin typeface="Poppins" pitchFamily="2" charset="77"/>
              </a:rPr>
              <a:t>59% </a:t>
            </a:r>
            <a:r>
              <a:rPr lang="fr-CA" sz="1200" b="1" err="1">
                <a:solidFill>
                  <a:srgbClr val="3C3C3B"/>
                </a:solidFill>
                <a:latin typeface="Poppins" pitchFamily="2" charset="77"/>
              </a:rPr>
              <a:t>reduction</a:t>
            </a:r>
            <a:r>
              <a:rPr lang="fr-CA" sz="1200" b="1">
                <a:solidFill>
                  <a:srgbClr val="3C3C3B"/>
                </a:solidFill>
                <a:latin typeface="Poppins" pitchFamily="2" charset="77"/>
              </a:rPr>
              <a:t> in engine </a:t>
            </a:r>
            <a:r>
              <a:rPr lang="fr-CA" sz="1200" b="1" err="1">
                <a:solidFill>
                  <a:srgbClr val="3C3C3B"/>
                </a:solidFill>
                <a:latin typeface="Poppins" pitchFamily="2" charset="77"/>
              </a:rPr>
              <a:t>hours</a:t>
            </a:r>
            <a:r>
              <a:rPr lang="fr-CA" sz="1200">
                <a:solidFill>
                  <a:srgbClr val="3C3C3B"/>
                </a:solidFill>
                <a:latin typeface="Poppins" pitchFamily="2" charset="77"/>
              </a:rPr>
              <a:t>.</a:t>
            </a:r>
          </a:p>
        </p:txBody>
      </p:sp>
      <p:sp>
        <p:nvSpPr>
          <p:cNvPr id="32" name="Rectangle 31">
            <a:extLst>
              <a:ext uri="{FF2B5EF4-FFF2-40B4-BE49-F238E27FC236}">
                <a16:creationId xmlns:a16="http://schemas.microsoft.com/office/drawing/2014/main" id="{3339F58B-9F12-9049-8372-95A90271908B}"/>
              </a:ext>
            </a:extLst>
          </p:cNvPr>
          <p:cNvSpPr/>
          <p:nvPr>
            <p:custDataLst>
              <p:tags r:id="rId19"/>
            </p:custDataLst>
          </p:nvPr>
        </p:nvSpPr>
        <p:spPr>
          <a:xfrm>
            <a:off x="5291191" y="6438265"/>
            <a:ext cx="2691513" cy="184666"/>
          </a:xfrm>
          <a:prstGeom prst="rect">
            <a:avLst/>
          </a:prstGeom>
        </p:spPr>
        <p:txBody>
          <a:bodyPr wrap="square" lIns="0" tIns="0" rIns="0" bIns="0">
            <a:spAutoFit/>
          </a:bodyPr>
          <a:lstStyle/>
          <a:p>
            <a:r>
              <a:rPr lang="fr-CA" sz="600" i="1">
                <a:latin typeface="Poppins" pitchFamily="2" charset="77"/>
              </a:rPr>
              <a:t>*</a:t>
            </a:r>
            <a:r>
              <a:rPr lang="fr-CA" sz="600" i="1" err="1">
                <a:latin typeface="Poppins" pitchFamily="2" charset="77"/>
              </a:rPr>
              <a:t>Statistics</a:t>
            </a:r>
            <a:r>
              <a:rPr lang="fr-CA" sz="600" i="1">
                <a:latin typeface="Poppins" pitchFamily="2" charset="77"/>
              </a:rPr>
              <a:t> on </a:t>
            </a:r>
            <a:r>
              <a:rPr lang="fr-CA" sz="600" i="1" err="1">
                <a:latin typeface="Poppins" pitchFamily="2" charset="77"/>
              </a:rPr>
              <a:t>potential</a:t>
            </a:r>
            <a:r>
              <a:rPr lang="fr-CA" sz="600" i="1">
                <a:latin typeface="Poppins" pitchFamily="2" charset="77"/>
              </a:rPr>
              <a:t> </a:t>
            </a:r>
            <a:r>
              <a:rPr lang="fr-CA" sz="600" i="1" err="1">
                <a:latin typeface="Poppins" pitchFamily="2" charset="77"/>
              </a:rPr>
              <a:t>based</a:t>
            </a:r>
            <a:r>
              <a:rPr lang="fr-CA" sz="600" i="1">
                <a:latin typeface="Poppins" pitchFamily="2" charset="77"/>
              </a:rPr>
              <a:t> on data </a:t>
            </a:r>
            <a:r>
              <a:rPr lang="fr-CA" sz="600" i="1" err="1">
                <a:latin typeface="Poppins" pitchFamily="2" charset="77"/>
              </a:rPr>
              <a:t>from</a:t>
            </a:r>
            <a:r>
              <a:rPr lang="fr-CA" sz="600" i="1">
                <a:latin typeface="Poppins" pitchFamily="2" charset="77"/>
              </a:rPr>
              <a:t> 151 </a:t>
            </a:r>
            <a:r>
              <a:rPr lang="fr-CA" sz="600" i="1" err="1">
                <a:latin typeface="Poppins" pitchFamily="2" charset="77"/>
              </a:rPr>
              <a:t>vehicles</a:t>
            </a:r>
            <a:r>
              <a:rPr lang="fr-CA" sz="600" i="1">
                <a:latin typeface="Poppins" pitchFamily="2" charset="77"/>
              </a:rPr>
              <a:t> over 421,639 operating </a:t>
            </a:r>
            <a:r>
              <a:rPr lang="fr-CA" sz="600" i="1" err="1">
                <a:latin typeface="Poppins" pitchFamily="2" charset="77"/>
              </a:rPr>
              <a:t>hours</a:t>
            </a:r>
            <a:r>
              <a:rPr lang="fr-CA" sz="600" i="1">
                <a:latin typeface="Poppins" pitchFamily="2" charset="77"/>
              </a:rPr>
              <a:t> for the </a:t>
            </a:r>
            <a:r>
              <a:rPr lang="fr-CA" sz="600" i="1" err="1">
                <a:latin typeface="Poppins" pitchFamily="2" charset="77"/>
              </a:rPr>
              <a:t>period</a:t>
            </a:r>
            <a:r>
              <a:rPr lang="fr-CA" sz="600" i="1">
                <a:latin typeface="Poppins" pitchFamily="2" charset="77"/>
              </a:rPr>
              <a:t> </a:t>
            </a:r>
            <a:r>
              <a:rPr lang="fr-CA" sz="600" i="1" err="1">
                <a:latin typeface="Poppins" pitchFamily="2" charset="77"/>
              </a:rPr>
              <a:t>December</a:t>
            </a:r>
            <a:r>
              <a:rPr lang="fr-CA" sz="600" i="1">
                <a:latin typeface="Poppins" pitchFamily="2" charset="77"/>
              </a:rPr>
              <a:t> 5, 2012 to </a:t>
            </a:r>
            <a:r>
              <a:rPr lang="fr-CA" sz="600" i="1" err="1">
                <a:latin typeface="Poppins" pitchFamily="2" charset="77"/>
              </a:rPr>
              <a:t>November</a:t>
            </a:r>
            <a:r>
              <a:rPr lang="fr-CA" sz="600" i="1">
                <a:latin typeface="Poppins" pitchFamily="2" charset="77"/>
              </a:rPr>
              <a:t> 1, 2013.</a:t>
            </a:r>
            <a:endParaRPr lang="fr-CA" sz="600">
              <a:latin typeface="Poppins" pitchFamily="2" charset="77"/>
            </a:endParaRPr>
          </a:p>
        </p:txBody>
      </p:sp>
      <p:cxnSp>
        <p:nvCxnSpPr>
          <p:cNvPr id="34" name="Connecteur droit avec flèche 33">
            <a:extLst>
              <a:ext uri="{FF2B5EF4-FFF2-40B4-BE49-F238E27FC236}">
                <a16:creationId xmlns:a16="http://schemas.microsoft.com/office/drawing/2014/main" id="{FDC951DA-B54B-364E-A203-1B20C2BD35E9}"/>
              </a:ext>
            </a:extLst>
          </p:cNvPr>
          <p:cNvCxnSpPr/>
          <p:nvPr>
            <p:custDataLst>
              <p:tags r:id="rId20"/>
            </p:custDataLst>
          </p:nvPr>
        </p:nvCxnSpPr>
        <p:spPr>
          <a:xfrm>
            <a:off x="5291191" y="864410"/>
            <a:ext cx="4781309" cy="0"/>
          </a:xfrm>
          <a:prstGeom prst="straightConnector1">
            <a:avLst/>
          </a:prstGeom>
          <a:ln w="3175">
            <a:solidFill>
              <a:schemeClr val="bg2">
                <a:lumMod val="2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5" name="Connecteur droit avec flèche 34">
            <a:extLst>
              <a:ext uri="{FF2B5EF4-FFF2-40B4-BE49-F238E27FC236}">
                <a16:creationId xmlns:a16="http://schemas.microsoft.com/office/drawing/2014/main" id="{9765EDA3-0AE1-EE48-A53E-73FA1624E078}"/>
              </a:ext>
            </a:extLst>
          </p:cNvPr>
          <p:cNvCxnSpPr>
            <a:cxnSpLocks/>
          </p:cNvCxnSpPr>
          <p:nvPr>
            <p:custDataLst>
              <p:tags r:id="rId21"/>
            </p:custDataLst>
          </p:nvPr>
        </p:nvCxnSpPr>
        <p:spPr>
          <a:xfrm>
            <a:off x="5122971" y="1123314"/>
            <a:ext cx="0" cy="3188681"/>
          </a:xfrm>
          <a:prstGeom prst="straightConnector1">
            <a:avLst/>
          </a:prstGeom>
          <a:ln w="3175">
            <a:solidFill>
              <a:schemeClr val="bg2">
                <a:lumMod val="2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7D3E0627-6800-094B-A667-8C12504B1A62}"/>
              </a:ext>
            </a:extLst>
          </p:cNvPr>
          <p:cNvSpPr/>
          <p:nvPr>
            <p:custDataLst>
              <p:tags r:id="rId22"/>
            </p:custDataLst>
          </p:nvPr>
        </p:nvSpPr>
        <p:spPr>
          <a:xfrm>
            <a:off x="7206530" y="776970"/>
            <a:ext cx="776175" cy="215444"/>
          </a:xfrm>
          <a:prstGeom prst="rect">
            <a:avLst/>
          </a:prstGeom>
          <a:solidFill>
            <a:schemeClr val="bg1"/>
          </a:solidFill>
        </p:spPr>
        <p:txBody>
          <a:bodyPr wrap="square">
            <a:spAutoFit/>
          </a:bodyPr>
          <a:lstStyle/>
          <a:p>
            <a:pPr lvl="0" algn="ctr"/>
            <a:r>
              <a:rPr lang="fr-CA" sz="800" err="1">
                <a:solidFill>
                  <a:srgbClr val="3C3C3B"/>
                </a:solidFill>
                <a:latin typeface="Poppins" pitchFamily="2" charset="77"/>
              </a:rPr>
              <a:t>Reduction</a:t>
            </a:r>
            <a:r>
              <a:rPr lang="fr-CA" sz="800">
                <a:solidFill>
                  <a:srgbClr val="3C3C3B"/>
                </a:solidFill>
                <a:latin typeface="Poppins" pitchFamily="2" charset="77"/>
              </a:rPr>
              <a:t>*</a:t>
            </a:r>
          </a:p>
        </p:txBody>
      </p:sp>
      <p:sp>
        <p:nvSpPr>
          <p:cNvPr id="37" name="Rectangle 36">
            <a:extLst>
              <a:ext uri="{FF2B5EF4-FFF2-40B4-BE49-F238E27FC236}">
                <a16:creationId xmlns:a16="http://schemas.microsoft.com/office/drawing/2014/main" id="{45723A6D-B83A-1C42-9CED-77CBC7B3669B}"/>
              </a:ext>
            </a:extLst>
          </p:cNvPr>
          <p:cNvSpPr/>
          <p:nvPr>
            <p:custDataLst>
              <p:tags r:id="rId23"/>
            </p:custDataLst>
          </p:nvPr>
        </p:nvSpPr>
        <p:spPr>
          <a:xfrm rot="16200000">
            <a:off x="4601931" y="2609932"/>
            <a:ext cx="1039066" cy="215444"/>
          </a:xfrm>
          <a:prstGeom prst="rect">
            <a:avLst/>
          </a:prstGeom>
          <a:solidFill>
            <a:schemeClr val="bg1"/>
          </a:solidFill>
        </p:spPr>
        <p:txBody>
          <a:bodyPr wrap="none">
            <a:spAutoFit/>
          </a:bodyPr>
          <a:lstStyle/>
          <a:p>
            <a:pPr algn="ctr"/>
            <a:r>
              <a:rPr lang="fr-CA" sz="800">
                <a:solidFill>
                  <a:srgbClr val="3C3C3B"/>
                </a:solidFill>
                <a:latin typeface="Poppins" pitchFamily="2" charset="77"/>
              </a:rPr>
              <a:t>Total 151 </a:t>
            </a:r>
            <a:r>
              <a:rPr lang="fr-CA" sz="800" err="1">
                <a:solidFill>
                  <a:srgbClr val="3C3C3B"/>
                </a:solidFill>
                <a:latin typeface="Poppins" pitchFamily="2" charset="77"/>
              </a:rPr>
              <a:t>vehicles</a:t>
            </a:r>
            <a:endParaRPr lang="fr-CA" sz="800">
              <a:solidFill>
                <a:srgbClr val="3C3C3B"/>
              </a:solidFill>
              <a:latin typeface="Poppins" pitchFamily="2" charset="77"/>
            </a:endParaRPr>
          </a:p>
        </p:txBody>
      </p:sp>
      <p:pic>
        <p:nvPicPr>
          <p:cNvPr id="40" name="Image 39">
            <a:extLst>
              <a:ext uri="{FF2B5EF4-FFF2-40B4-BE49-F238E27FC236}">
                <a16:creationId xmlns:a16="http://schemas.microsoft.com/office/drawing/2014/main" id="{7BABE659-6054-3B40-B8AA-3C413566321E}"/>
              </a:ext>
            </a:extLst>
          </p:cNvPr>
          <p:cNvPicPr>
            <a:picLocks noChangeAspect="1"/>
          </p:cNvPicPr>
          <p:nvPr>
            <p:custDataLst>
              <p:tags r:id="rId24"/>
            </p:custDataLst>
          </p:nvPr>
        </p:nvPicPr>
        <p:blipFill>
          <a:blip r:embed="rId34" cstate="screen">
            <a:extLst>
              <a:ext uri="{28A0092B-C50C-407E-A947-70E740481C1C}">
                <a14:useLocalDpi xmlns:a14="http://schemas.microsoft.com/office/drawing/2010/main"/>
              </a:ext>
            </a:extLst>
          </a:blip>
          <a:stretch>
            <a:fillRect/>
          </a:stretch>
        </p:blipFill>
        <p:spPr>
          <a:xfrm>
            <a:off x="666955" y="2937103"/>
            <a:ext cx="3959619" cy="2158631"/>
          </a:xfrm>
          <a:prstGeom prst="rect">
            <a:avLst/>
          </a:prstGeom>
        </p:spPr>
      </p:pic>
      <p:sp>
        <p:nvSpPr>
          <p:cNvPr id="76" name="Rectangle 75">
            <a:extLst>
              <a:ext uri="{FF2B5EF4-FFF2-40B4-BE49-F238E27FC236}">
                <a16:creationId xmlns:a16="http://schemas.microsoft.com/office/drawing/2014/main" id="{C6D43AE9-3A43-C643-B51D-4BB9ED45C2D7}"/>
              </a:ext>
            </a:extLst>
          </p:cNvPr>
          <p:cNvSpPr/>
          <p:nvPr>
            <p:custDataLst>
              <p:tags r:id="rId25"/>
            </p:custDataLst>
          </p:nvPr>
        </p:nvSpPr>
        <p:spPr>
          <a:xfrm>
            <a:off x="8635351" y="2175544"/>
            <a:ext cx="1457450" cy="369332"/>
          </a:xfrm>
          <a:prstGeom prst="rect">
            <a:avLst/>
          </a:prstGeom>
        </p:spPr>
        <p:txBody>
          <a:bodyPr wrap="none">
            <a:spAutoFit/>
          </a:bodyPr>
          <a:lstStyle/>
          <a:p>
            <a:pPr algn="r"/>
            <a:r>
              <a:rPr lang="fr-CA" sz="900" b="1">
                <a:solidFill>
                  <a:schemeClr val="bg1"/>
                </a:solidFill>
                <a:latin typeface="Poppins" pitchFamily="2" charset="77"/>
              </a:rPr>
              <a:t>All</a:t>
            </a:r>
            <a:r>
              <a:rPr lang="fr-CA" sz="900">
                <a:solidFill>
                  <a:schemeClr val="bg1"/>
                </a:solidFill>
                <a:latin typeface="Poppins" pitchFamily="2" charset="77"/>
              </a:rPr>
              <a:t> </a:t>
            </a:r>
            <a:r>
              <a:rPr lang="fr-CA" sz="900" b="1">
                <a:solidFill>
                  <a:schemeClr val="bg1"/>
                </a:solidFill>
                <a:latin typeface="Poppins" pitchFamily="2" charset="77"/>
              </a:rPr>
              <a:t>boroughs</a:t>
            </a:r>
            <a:r>
              <a:rPr lang="fr-CA" b="1">
                <a:solidFill>
                  <a:schemeClr val="bg1"/>
                </a:solidFill>
                <a:latin typeface="Poppins" pitchFamily="2" charset="77"/>
              </a:rPr>
              <a:t> </a:t>
            </a:r>
            <a:r>
              <a:rPr lang="fr-CA">
                <a:solidFill>
                  <a:schemeClr val="bg1"/>
                </a:solidFill>
                <a:latin typeface="Poppins" pitchFamily="2" charset="77"/>
              </a:rPr>
              <a:t>59%</a:t>
            </a:r>
            <a:endParaRPr lang="fr-CA">
              <a:solidFill>
                <a:schemeClr val="bg1"/>
              </a:solidFill>
              <a:effectLst/>
              <a:latin typeface="Poppins" pitchFamily="2" charset="77"/>
            </a:endParaRPr>
          </a:p>
        </p:txBody>
      </p:sp>
      <p:sp>
        <p:nvSpPr>
          <p:cNvPr id="80" name="Rectangle 79">
            <a:extLst>
              <a:ext uri="{FF2B5EF4-FFF2-40B4-BE49-F238E27FC236}">
                <a16:creationId xmlns:a16="http://schemas.microsoft.com/office/drawing/2014/main" id="{435B89F0-942A-E041-A39A-6A76848EF71A}"/>
              </a:ext>
            </a:extLst>
          </p:cNvPr>
          <p:cNvSpPr/>
          <p:nvPr>
            <p:custDataLst>
              <p:tags r:id="rId26"/>
            </p:custDataLst>
          </p:nvPr>
        </p:nvSpPr>
        <p:spPr>
          <a:xfrm>
            <a:off x="8242384" y="3422301"/>
            <a:ext cx="1862100" cy="369332"/>
          </a:xfrm>
          <a:prstGeom prst="rect">
            <a:avLst/>
          </a:prstGeom>
        </p:spPr>
        <p:txBody>
          <a:bodyPr wrap="square">
            <a:spAutoFit/>
          </a:bodyPr>
          <a:lstStyle/>
          <a:p>
            <a:pPr algn="r"/>
            <a:r>
              <a:rPr lang="fr-CA" sz="900" b="1">
                <a:solidFill>
                  <a:schemeClr val="bg1"/>
                </a:solidFill>
                <a:latin typeface="Poppins" pitchFamily="2" charset="77"/>
              </a:rPr>
              <a:t>Manhattan</a:t>
            </a:r>
            <a:r>
              <a:rPr lang="fr-CA" b="1">
                <a:solidFill>
                  <a:schemeClr val="bg1"/>
                </a:solidFill>
                <a:latin typeface="Poppins" pitchFamily="2" charset="77"/>
              </a:rPr>
              <a:t> </a:t>
            </a:r>
            <a:r>
              <a:rPr lang="fr-CA">
                <a:solidFill>
                  <a:schemeClr val="bg1"/>
                </a:solidFill>
                <a:latin typeface="Poppins" pitchFamily="2" charset="77"/>
              </a:rPr>
              <a:t>34%</a:t>
            </a:r>
            <a:endParaRPr lang="fr-CA">
              <a:solidFill>
                <a:schemeClr val="bg1"/>
              </a:solidFill>
              <a:effectLst/>
              <a:latin typeface="Poppins" pitchFamily="2" charset="77"/>
            </a:endParaRPr>
          </a:p>
        </p:txBody>
      </p:sp>
      <p:sp>
        <p:nvSpPr>
          <p:cNvPr id="81" name="Rectangle 80">
            <a:extLst>
              <a:ext uri="{FF2B5EF4-FFF2-40B4-BE49-F238E27FC236}">
                <a16:creationId xmlns:a16="http://schemas.microsoft.com/office/drawing/2014/main" id="{8C3FDCB2-E8BD-F74F-8F08-D3EE855BF998}"/>
              </a:ext>
            </a:extLst>
          </p:cNvPr>
          <p:cNvSpPr/>
          <p:nvPr>
            <p:custDataLst>
              <p:tags r:id="rId27"/>
            </p:custDataLst>
          </p:nvPr>
        </p:nvSpPr>
        <p:spPr>
          <a:xfrm>
            <a:off x="5232200" y="2591232"/>
            <a:ext cx="5040510" cy="270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Rectangle 81">
            <a:extLst>
              <a:ext uri="{FF2B5EF4-FFF2-40B4-BE49-F238E27FC236}">
                <a16:creationId xmlns:a16="http://schemas.microsoft.com/office/drawing/2014/main" id="{8064A4EA-1912-614D-8C6F-FC0C609AFD81}"/>
              </a:ext>
            </a:extLst>
          </p:cNvPr>
          <p:cNvSpPr/>
          <p:nvPr>
            <p:custDataLst>
              <p:tags r:id="rId28"/>
            </p:custDataLst>
          </p:nvPr>
        </p:nvSpPr>
        <p:spPr>
          <a:xfrm>
            <a:off x="10163482" y="1632703"/>
            <a:ext cx="1199122" cy="461665"/>
          </a:xfrm>
          <a:prstGeom prst="rect">
            <a:avLst/>
          </a:prstGeom>
        </p:spPr>
        <p:txBody>
          <a:bodyPr wrap="square">
            <a:spAutoFit/>
          </a:bodyPr>
          <a:lstStyle/>
          <a:p>
            <a:r>
              <a:rPr lang="fr-CA" sz="1200">
                <a:solidFill>
                  <a:srgbClr val="3C3C3B"/>
                </a:solidFill>
                <a:latin typeface="Poppins" pitchFamily="2" charset="77"/>
              </a:rPr>
              <a:t>Engine </a:t>
            </a:r>
          </a:p>
          <a:p>
            <a:r>
              <a:rPr lang="fr-CA" sz="1200">
                <a:solidFill>
                  <a:srgbClr val="3C3C3B"/>
                </a:solidFill>
                <a:latin typeface="Poppins" pitchFamily="2" charset="77"/>
              </a:rPr>
              <a:t>Time</a:t>
            </a:r>
          </a:p>
        </p:txBody>
      </p:sp>
      <p:sp>
        <p:nvSpPr>
          <p:cNvPr id="83" name="Rectangle 82">
            <a:extLst>
              <a:ext uri="{FF2B5EF4-FFF2-40B4-BE49-F238E27FC236}">
                <a16:creationId xmlns:a16="http://schemas.microsoft.com/office/drawing/2014/main" id="{81C0C0F9-0057-7B47-B4CC-5EA974F9FC20}"/>
              </a:ext>
            </a:extLst>
          </p:cNvPr>
          <p:cNvSpPr/>
          <p:nvPr>
            <p:custDataLst>
              <p:tags r:id="rId29"/>
            </p:custDataLst>
          </p:nvPr>
        </p:nvSpPr>
        <p:spPr>
          <a:xfrm>
            <a:off x="10175549" y="3366501"/>
            <a:ext cx="1199122" cy="461665"/>
          </a:xfrm>
          <a:prstGeom prst="rect">
            <a:avLst/>
          </a:prstGeom>
        </p:spPr>
        <p:txBody>
          <a:bodyPr wrap="square">
            <a:spAutoFit/>
          </a:bodyPr>
          <a:lstStyle/>
          <a:p>
            <a:r>
              <a:rPr lang="fr-CA" sz="1200">
                <a:solidFill>
                  <a:srgbClr val="3C3C3B"/>
                </a:solidFill>
                <a:latin typeface="Poppins" pitchFamily="2" charset="77"/>
              </a:rPr>
              <a:t>Fuel</a:t>
            </a:r>
          </a:p>
          <a:p>
            <a:r>
              <a:rPr lang="fr-CA" sz="1200">
                <a:solidFill>
                  <a:srgbClr val="3C3C3B"/>
                </a:solidFill>
                <a:latin typeface="Poppins" pitchFamily="2" charset="77"/>
              </a:rPr>
              <a:t>GHG</a:t>
            </a:r>
          </a:p>
        </p:txBody>
      </p:sp>
      <p:sp>
        <p:nvSpPr>
          <p:cNvPr id="44" name="Rectangle 43">
            <a:extLst>
              <a:ext uri="{FF2B5EF4-FFF2-40B4-BE49-F238E27FC236}">
                <a16:creationId xmlns:a16="http://schemas.microsoft.com/office/drawing/2014/main" id="{F2F27792-78D6-5846-9013-80ECCA2B4C9F}"/>
              </a:ext>
            </a:extLst>
          </p:cNvPr>
          <p:cNvSpPr/>
          <p:nvPr>
            <p:custDataLst>
              <p:tags r:id="rId30"/>
            </p:custDataLst>
          </p:nvPr>
        </p:nvSpPr>
        <p:spPr>
          <a:xfrm>
            <a:off x="10423828" y="6530598"/>
            <a:ext cx="1211870" cy="92333"/>
          </a:xfrm>
          <a:prstGeom prst="rect">
            <a:avLst/>
          </a:prstGeom>
        </p:spPr>
        <p:txBody>
          <a:bodyPr wrap="none" lIns="0" tIns="0" rIns="0" bIns="0">
            <a:spAutoFit/>
          </a:bodyPr>
          <a:lstStyle/>
          <a:p>
            <a:pPr algn="r"/>
            <a:r>
              <a:rPr lang="fr-CA" sz="600" i="1" err="1">
                <a:latin typeface="Minion Pro" panose="02040503050306020203" pitchFamily="18" charset="0"/>
              </a:rPr>
              <a:t>Effenco</a:t>
            </a:r>
            <a:r>
              <a:rPr lang="fr-CA" sz="600" i="1">
                <a:latin typeface="Minion Pro" panose="02040503050306020203" pitchFamily="18" charset="0"/>
              </a:rPr>
              <a:t> </a:t>
            </a:r>
            <a:r>
              <a:rPr lang="fr-CA" sz="600" i="1" err="1">
                <a:latin typeface="Minion Pro" panose="02040503050306020203" pitchFamily="18" charset="0"/>
              </a:rPr>
              <a:t>Development</a:t>
            </a:r>
            <a:r>
              <a:rPr lang="fr-CA" sz="600" i="1">
                <a:latin typeface="Minion Pro" panose="02040503050306020203" pitchFamily="18" charset="0"/>
              </a:rPr>
              <a:t> Inc. / </a:t>
            </a:r>
            <a:r>
              <a:rPr lang="fr-CA" sz="600" i="1" err="1">
                <a:latin typeface="Minion Pro" panose="02040503050306020203" pitchFamily="18" charset="0"/>
              </a:rPr>
              <a:t>Confidential</a:t>
            </a:r>
            <a:endParaRPr lang="fr-CA" sz="600">
              <a:latin typeface="Minion Pro" panose="02040503050306020203" pitchFamily="18" charset="0"/>
            </a:endParaRPr>
          </a:p>
        </p:txBody>
      </p:sp>
    </p:spTree>
    <p:extLst>
      <p:ext uri="{BB962C8B-B14F-4D97-AF65-F5344CB8AC3E}">
        <p14:creationId xmlns:p14="http://schemas.microsoft.com/office/powerpoint/2010/main" val="8337872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8CE3D41-5BFA-F540-B01D-403F0465FBA5}"/>
              </a:ext>
            </a:extLst>
          </p:cNvPr>
          <p:cNvSpPr/>
          <p:nvPr>
            <p:custDataLst>
              <p:tags r:id="rId1"/>
            </p:custDataLst>
          </p:nvPr>
        </p:nvSpPr>
        <p:spPr>
          <a:xfrm>
            <a:off x="10353883" y="6530598"/>
            <a:ext cx="1232709" cy="92333"/>
          </a:xfrm>
          <a:prstGeom prst="rect">
            <a:avLst/>
          </a:prstGeom>
        </p:spPr>
        <p:txBody>
          <a:bodyPr wrap="none" lIns="0" tIns="0" rIns="0" bIns="0">
            <a:spAutoFit/>
          </a:bodyPr>
          <a:lstStyle/>
          <a:p>
            <a:pPr algn="r"/>
            <a:r>
              <a:rPr lang="fr-CA" sz="600" i="1" err="1">
                <a:solidFill>
                  <a:schemeClr val="bg2">
                    <a:lumMod val="25000"/>
                  </a:schemeClr>
                </a:solidFill>
                <a:effectLst/>
                <a:latin typeface="Times" pitchFamily="2" charset="0"/>
                <a:cs typeface="Poppins" pitchFamily="2" charset="77"/>
              </a:rPr>
              <a:t>Effenco</a:t>
            </a:r>
            <a:r>
              <a:rPr lang="fr-CA" sz="600" i="1">
                <a:solidFill>
                  <a:schemeClr val="bg2">
                    <a:lumMod val="25000"/>
                  </a:schemeClr>
                </a:solidFill>
                <a:effectLst/>
                <a:latin typeface="Times" pitchFamily="2" charset="0"/>
                <a:cs typeface="Poppins" pitchFamily="2" charset="77"/>
              </a:rPr>
              <a:t> </a:t>
            </a:r>
            <a:r>
              <a:rPr lang="fr-CA" sz="600" i="1" err="1">
                <a:solidFill>
                  <a:schemeClr val="bg2">
                    <a:lumMod val="25000"/>
                  </a:schemeClr>
                </a:solidFill>
                <a:effectLst/>
                <a:latin typeface="Times" pitchFamily="2" charset="0"/>
                <a:cs typeface="Poppins" pitchFamily="2" charset="77"/>
              </a:rPr>
              <a:t>Development</a:t>
            </a:r>
            <a:r>
              <a:rPr lang="fr-CA" sz="600" i="1">
                <a:solidFill>
                  <a:schemeClr val="bg2">
                    <a:lumMod val="25000"/>
                  </a:schemeClr>
                </a:solidFill>
                <a:effectLst/>
                <a:latin typeface="Times" pitchFamily="2" charset="0"/>
                <a:cs typeface="Poppins" pitchFamily="2" charset="77"/>
              </a:rPr>
              <a:t> Inc. / </a:t>
            </a:r>
            <a:r>
              <a:rPr lang="fr-CA" sz="600" i="1" err="1">
                <a:solidFill>
                  <a:schemeClr val="bg2">
                    <a:lumMod val="25000"/>
                  </a:schemeClr>
                </a:solidFill>
                <a:effectLst/>
                <a:latin typeface="Times" pitchFamily="2" charset="0"/>
                <a:cs typeface="Poppins" pitchFamily="2" charset="77"/>
              </a:rPr>
              <a:t>Confidential</a:t>
            </a:r>
            <a:endParaRPr lang="fr-CA" sz="600">
              <a:solidFill>
                <a:schemeClr val="bg2">
                  <a:lumMod val="25000"/>
                </a:schemeClr>
              </a:solidFill>
              <a:effectLst/>
              <a:latin typeface="Times" pitchFamily="2" charset="0"/>
              <a:cs typeface="Poppins" pitchFamily="2" charset="77"/>
            </a:endParaRPr>
          </a:p>
        </p:txBody>
      </p:sp>
      <p:sp>
        <p:nvSpPr>
          <p:cNvPr id="21" name="ZoneTexte 20">
            <a:extLst>
              <a:ext uri="{FF2B5EF4-FFF2-40B4-BE49-F238E27FC236}">
                <a16:creationId xmlns:a16="http://schemas.microsoft.com/office/drawing/2014/main" id="{1DF4A205-AAFD-E34C-BA76-4C79AA3D0EB0}"/>
              </a:ext>
            </a:extLst>
          </p:cNvPr>
          <p:cNvSpPr txBox="1"/>
          <p:nvPr>
            <p:custDataLst>
              <p:tags r:id="rId2"/>
            </p:custDataLst>
          </p:nvPr>
        </p:nvSpPr>
        <p:spPr>
          <a:xfrm>
            <a:off x="7056392" y="4618399"/>
            <a:ext cx="2219100" cy="1985159"/>
          </a:xfrm>
          <a:prstGeom prst="rect">
            <a:avLst/>
          </a:prstGeom>
          <a:noFill/>
        </p:spPr>
        <p:txBody>
          <a:bodyPr wrap="square" lIns="0" tIns="0" rIns="0" bIns="0">
            <a:spAutoFit/>
          </a:bodyPr>
          <a:lstStyle/>
          <a:p>
            <a:pPr lvl="0"/>
            <a:r>
              <a:rPr lang="fr-CA" sz="3800" b="1">
                <a:solidFill>
                  <a:srgbClr val="0A96DE"/>
                </a:solidFill>
                <a:latin typeface="Poppins" pitchFamily="2" charset="77"/>
              </a:rPr>
              <a:t>50%</a:t>
            </a:r>
            <a:endParaRPr lang="fr-CA" sz="1400" b="1">
              <a:solidFill>
                <a:srgbClr val="0A96DE"/>
              </a:solidFill>
              <a:latin typeface="Poppins" pitchFamily="2" charset="77"/>
            </a:endParaRPr>
          </a:p>
          <a:p>
            <a:r>
              <a:rPr lang="en-US" sz="1400" b="1">
                <a:solidFill>
                  <a:srgbClr val="0A96DE"/>
                </a:solidFill>
                <a:latin typeface="Poppins" pitchFamily="2" charset="77"/>
              </a:rPr>
              <a:t>Progressive</a:t>
            </a:r>
            <a:r>
              <a:rPr lang="en-US" sz="1400" b="1">
                <a:latin typeface="Poppins" pitchFamily="2" charset="77"/>
              </a:rPr>
              <a:t> investment in infrastructure</a:t>
            </a:r>
          </a:p>
          <a:p>
            <a:endParaRPr lang="en-US" sz="900">
              <a:latin typeface="Poppins" panose="00000500000000000000" pitchFamily="2" charset="0"/>
              <a:cs typeface="Poppins" panose="00000500000000000000" pitchFamily="2" charset="0"/>
            </a:endParaRPr>
          </a:p>
          <a:p>
            <a:pPr marL="171450" indent="-171450">
              <a:buFont typeface="Arial" panose="020B0604020202020204" pitchFamily="34" charset="0"/>
              <a:buChar char="•"/>
            </a:pPr>
            <a:r>
              <a:rPr lang="en-US" sz="900" err="1">
                <a:latin typeface="Poppins" panose="00000500000000000000" pitchFamily="2" charset="0"/>
                <a:cs typeface="Poppins" panose="00000500000000000000" pitchFamily="2" charset="0"/>
              </a:rPr>
              <a:t>Effenco's</a:t>
            </a:r>
            <a:r>
              <a:rPr lang="en-US" sz="900">
                <a:latin typeface="Poppins" panose="00000500000000000000" pitchFamily="2" charset="0"/>
                <a:cs typeface="Poppins" panose="00000500000000000000" pitchFamily="2" charset="0"/>
              </a:rPr>
              <a:t> algorithms used to strategically position the charging stations according to your GHG reduction objectives. </a:t>
            </a:r>
          </a:p>
          <a:p>
            <a:pPr marL="171450" indent="-171450">
              <a:buFont typeface="Arial" panose="020B0604020202020204" pitchFamily="34" charset="0"/>
              <a:buChar char="•"/>
            </a:pPr>
            <a:r>
              <a:rPr lang="en-US" sz="900">
                <a:latin typeface="Poppins" panose="00000500000000000000" pitchFamily="2" charset="0"/>
                <a:cs typeface="Poppins" panose="00000500000000000000" pitchFamily="2" charset="0"/>
              </a:rPr>
              <a:t>Optional range extender provides the rest of the energy required.</a:t>
            </a:r>
            <a:endParaRPr lang="fr-FR" sz="1100">
              <a:latin typeface="Poppins" panose="00000500000000000000" pitchFamily="2" charset="0"/>
              <a:cs typeface="Poppins" panose="00000500000000000000" pitchFamily="2" charset="0"/>
            </a:endParaRPr>
          </a:p>
        </p:txBody>
      </p:sp>
      <p:sp>
        <p:nvSpPr>
          <p:cNvPr id="22" name="ZoneTexte 21">
            <a:extLst>
              <a:ext uri="{FF2B5EF4-FFF2-40B4-BE49-F238E27FC236}">
                <a16:creationId xmlns:a16="http://schemas.microsoft.com/office/drawing/2014/main" id="{E6E0CA9E-6EBD-A842-ADD8-83FFDFB66D58}"/>
              </a:ext>
            </a:extLst>
          </p:cNvPr>
          <p:cNvSpPr txBox="1"/>
          <p:nvPr>
            <p:custDataLst>
              <p:tags r:id="rId3"/>
            </p:custDataLst>
          </p:nvPr>
        </p:nvSpPr>
        <p:spPr>
          <a:xfrm>
            <a:off x="4785572" y="4618399"/>
            <a:ext cx="2067233" cy="1708160"/>
          </a:xfrm>
          <a:prstGeom prst="rect">
            <a:avLst/>
          </a:prstGeom>
          <a:noFill/>
        </p:spPr>
        <p:txBody>
          <a:bodyPr wrap="square" lIns="0" tIns="0" rIns="0" bIns="0">
            <a:spAutoFit/>
          </a:bodyPr>
          <a:lstStyle/>
          <a:p>
            <a:pPr lvl="0"/>
            <a:r>
              <a:rPr lang="fr-CA" sz="3800" b="1">
                <a:solidFill>
                  <a:srgbClr val="0A96DE"/>
                </a:solidFill>
                <a:latin typeface="Poppins" pitchFamily="2" charset="77"/>
              </a:rPr>
              <a:t>30%</a:t>
            </a:r>
            <a:endParaRPr lang="en-US" sz="1400" b="1">
              <a:solidFill>
                <a:srgbClr val="0A96DE"/>
              </a:solidFill>
              <a:latin typeface="Poppins" pitchFamily="2" charset="77"/>
            </a:endParaRPr>
          </a:p>
          <a:p>
            <a:r>
              <a:rPr lang="en-US" sz="1400" b="1">
                <a:latin typeface="Poppins" pitchFamily="2" charset="77"/>
              </a:rPr>
              <a:t>Investment in infrastructure </a:t>
            </a:r>
            <a:r>
              <a:rPr lang="en-US" sz="1400" b="1">
                <a:solidFill>
                  <a:srgbClr val="0A96DE"/>
                </a:solidFill>
                <a:latin typeface="Poppins" pitchFamily="2" charset="77"/>
              </a:rPr>
              <a:t>delayed</a:t>
            </a:r>
          </a:p>
          <a:p>
            <a:endParaRPr lang="en-US" sz="900">
              <a:latin typeface="Poppins" pitchFamily="2" charset="77"/>
            </a:endParaRPr>
          </a:p>
          <a:p>
            <a:pPr marL="171450" indent="-171450">
              <a:buFont typeface="Arial" panose="020B0604020202020204" pitchFamily="34" charset="0"/>
              <a:buChar char="•"/>
            </a:pPr>
            <a:r>
              <a:rPr lang="en-US" sz="900">
                <a:latin typeface="Poppins" pitchFamily="2" charset="77"/>
              </a:rPr>
              <a:t>30% fuel savings at the outset. </a:t>
            </a:r>
          </a:p>
          <a:p>
            <a:pPr marL="171450" indent="-171450">
              <a:buFont typeface="Arial" panose="020B0604020202020204" pitchFamily="34" charset="0"/>
              <a:buChar char="•"/>
            </a:pPr>
            <a:r>
              <a:rPr lang="en-US" sz="900">
                <a:latin typeface="Poppins" pitchFamily="2" charset="77"/>
              </a:rPr>
              <a:t>Optional range extender provides the rest of the energy required. </a:t>
            </a:r>
            <a:endParaRPr lang="fr-FR" sz="900">
              <a:latin typeface="Poppins" pitchFamily="2" charset="77"/>
            </a:endParaRPr>
          </a:p>
        </p:txBody>
      </p:sp>
      <p:sp>
        <p:nvSpPr>
          <p:cNvPr id="24" name="ZoneTexte 23">
            <a:extLst>
              <a:ext uri="{FF2B5EF4-FFF2-40B4-BE49-F238E27FC236}">
                <a16:creationId xmlns:a16="http://schemas.microsoft.com/office/drawing/2014/main" id="{017FF736-3119-8941-BD19-435C034BD519}"/>
              </a:ext>
            </a:extLst>
          </p:cNvPr>
          <p:cNvSpPr txBox="1"/>
          <p:nvPr>
            <p:custDataLst>
              <p:tags r:id="rId4"/>
            </p:custDataLst>
          </p:nvPr>
        </p:nvSpPr>
        <p:spPr>
          <a:xfrm>
            <a:off x="9430076" y="4618399"/>
            <a:ext cx="2481636" cy="1431161"/>
          </a:xfrm>
          <a:prstGeom prst="rect">
            <a:avLst/>
          </a:prstGeom>
          <a:noFill/>
        </p:spPr>
        <p:txBody>
          <a:bodyPr wrap="square" lIns="0" tIns="0" rIns="0" bIns="0">
            <a:spAutoFit/>
          </a:bodyPr>
          <a:lstStyle/>
          <a:p>
            <a:pPr lvl="0"/>
            <a:r>
              <a:rPr lang="fr-CA" sz="3800" b="1">
                <a:solidFill>
                  <a:srgbClr val="0A96DE"/>
                </a:solidFill>
                <a:latin typeface="Poppins" pitchFamily="2" charset="77"/>
              </a:rPr>
              <a:t>100%</a:t>
            </a:r>
            <a:endParaRPr lang="en-US" sz="1400" b="1">
              <a:solidFill>
                <a:srgbClr val="0A96DE"/>
              </a:solidFill>
              <a:latin typeface="Poppins" pitchFamily="2" charset="77"/>
            </a:endParaRPr>
          </a:p>
          <a:p>
            <a:r>
              <a:rPr lang="en-US" sz="1400" b="1" err="1">
                <a:solidFill>
                  <a:srgbClr val="0A96DE"/>
                </a:solidFill>
                <a:latin typeface="Poppins" pitchFamily="2" charset="77"/>
              </a:rPr>
              <a:t>Optimised</a:t>
            </a:r>
            <a:r>
              <a:rPr lang="en-US" sz="1400" b="1">
                <a:latin typeface="Poppins" pitchFamily="2" charset="77"/>
              </a:rPr>
              <a:t> investment </a:t>
            </a:r>
            <a:br>
              <a:rPr lang="en-US" sz="1400" b="1">
                <a:latin typeface="Poppins" pitchFamily="2" charset="77"/>
              </a:rPr>
            </a:br>
            <a:r>
              <a:rPr lang="en-US" sz="1400" b="1">
                <a:latin typeface="Poppins" pitchFamily="2" charset="77"/>
              </a:rPr>
              <a:t>in infrastructure</a:t>
            </a:r>
          </a:p>
          <a:p>
            <a:endParaRPr lang="fr-FR" sz="900">
              <a:latin typeface="Poppins" panose="00000500000000000000" pitchFamily="2" charset="0"/>
              <a:cs typeface="Poppins" panose="00000500000000000000" pitchFamily="2" charset="0"/>
            </a:endParaRPr>
          </a:p>
          <a:p>
            <a:pPr marL="171450" indent="-171450">
              <a:buFont typeface="Arial" panose="020B0604020202020204" pitchFamily="34" charset="0"/>
              <a:buChar char="•"/>
            </a:pPr>
            <a:r>
              <a:rPr lang="fr-FR" sz="900">
                <a:latin typeface="Poppins" panose="00000500000000000000" pitchFamily="2" charset="0"/>
                <a:cs typeface="Poppins" panose="00000500000000000000" pitchFamily="2" charset="0"/>
              </a:rPr>
              <a:t>Full </a:t>
            </a:r>
            <a:r>
              <a:rPr lang="fr-FR" sz="900" err="1">
                <a:latin typeface="Poppins" panose="00000500000000000000" pitchFamily="2" charset="0"/>
                <a:cs typeface="Poppins" panose="00000500000000000000" pitchFamily="2" charset="0"/>
              </a:rPr>
              <a:t>electrification</a:t>
            </a:r>
            <a:r>
              <a:rPr lang="fr-FR" sz="900">
                <a:latin typeface="Poppins" panose="00000500000000000000" pitchFamily="2" charset="0"/>
                <a:cs typeface="Poppins" panose="00000500000000000000" pitchFamily="2" charset="0"/>
              </a:rPr>
              <a:t> </a:t>
            </a:r>
            <a:r>
              <a:rPr lang="fr-FR" sz="900" err="1">
                <a:latin typeface="Poppins" panose="00000500000000000000" pitchFamily="2" charset="0"/>
                <a:cs typeface="Poppins" panose="00000500000000000000" pitchFamily="2" charset="0"/>
              </a:rPr>
              <a:t>achieved</a:t>
            </a:r>
            <a:r>
              <a:rPr lang="fr-FR" sz="900">
                <a:latin typeface="Poppins" panose="00000500000000000000" pitchFamily="2" charset="0"/>
                <a:cs typeface="Poppins" panose="00000500000000000000" pitchFamily="2" charset="0"/>
              </a:rPr>
              <a:t>.</a:t>
            </a:r>
          </a:p>
          <a:p>
            <a:endParaRPr lang="fr-CA" sz="900">
              <a:latin typeface="Poppins" panose="00000500000000000000" pitchFamily="2" charset="0"/>
              <a:cs typeface="Poppins" panose="00000500000000000000" pitchFamily="2" charset="0"/>
            </a:endParaRPr>
          </a:p>
        </p:txBody>
      </p:sp>
      <p:sp>
        <p:nvSpPr>
          <p:cNvPr id="25" name="Signalisation droite 24">
            <a:extLst>
              <a:ext uri="{FF2B5EF4-FFF2-40B4-BE49-F238E27FC236}">
                <a16:creationId xmlns:a16="http://schemas.microsoft.com/office/drawing/2014/main" id="{16001A1A-6302-F247-BABF-1EB8527E67A5}"/>
              </a:ext>
            </a:extLst>
          </p:cNvPr>
          <p:cNvSpPr>
            <a:spLocks/>
          </p:cNvSpPr>
          <p:nvPr>
            <p:custDataLst>
              <p:tags r:id="rId5"/>
            </p:custDataLst>
          </p:nvPr>
        </p:nvSpPr>
        <p:spPr>
          <a:xfrm rot="16200000">
            <a:off x="3917961" y="3417057"/>
            <a:ext cx="1980000" cy="288000"/>
          </a:xfrm>
          <a:prstGeom prst="homePlate">
            <a:avLst/>
          </a:prstGeom>
          <a:solidFill>
            <a:srgbClr val="0A96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Signalisation droite 26">
            <a:extLst>
              <a:ext uri="{FF2B5EF4-FFF2-40B4-BE49-F238E27FC236}">
                <a16:creationId xmlns:a16="http://schemas.microsoft.com/office/drawing/2014/main" id="{0DC0DC41-8740-EB48-8293-AD0F429E828E}"/>
              </a:ext>
            </a:extLst>
          </p:cNvPr>
          <p:cNvSpPr/>
          <p:nvPr>
            <p:custDataLst>
              <p:tags r:id="rId6"/>
            </p:custDataLst>
          </p:nvPr>
        </p:nvSpPr>
        <p:spPr>
          <a:xfrm rot="16200000">
            <a:off x="5947932" y="3150903"/>
            <a:ext cx="2504920" cy="288000"/>
          </a:xfrm>
          <a:prstGeom prst="homePlate">
            <a:avLst/>
          </a:prstGeom>
          <a:solidFill>
            <a:srgbClr val="0A96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Signalisation droite 28">
            <a:extLst>
              <a:ext uri="{FF2B5EF4-FFF2-40B4-BE49-F238E27FC236}">
                <a16:creationId xmlns:a16="http://schemas.microsoft.com/office/drawing/2014/main" id="{414570F3-306E-D24B-8BA0-C3D07FE5E664}"/>
              </a:ext>
            </a:extLst>
          </p:cNvPr>
          <p:cNvSpPr/>
          <p:nvPr>
            <p:custDataLst>
              <p:tags r:id="rId7"/>
            </p:custDataLst>
          </p:nvPr>
        </p:nvSpPr>
        <p:spPr>
          <a:xfrm rot="16200000">
            <a:off x="7642862" y="2461661"/>
            <a:ext cx="3898534" cy="288000"/>
          </a:xfrm>
          <a:prstGeom prst="homePlate">
            <a:avLst/>
          </a:prstGeom>
          <a:solidFill>
            <a:srgbClr val="0A96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1" name="Picture 114">
            <a:extLst>
              <a:ext uri="{FF2B5EF4-FFF2-40B4-BE49-F238E27FC236}">
                <a16:creationId xmlns:a16="http://schemas.microsoft.com/office/drawing/2014/main" id="{ED15F4C7-55D9-B74B-95DA-77FB5E55F746}"/>
              </a:ext>
            </a:extLst>
          </p:cNvPr>
          <p:cNvPicPr>
            <a:picLocks noChangeAspect="1"/>
          </p:cNvPicPr>
          <p:nvPr>
            <p:custDataLst>
              <p:tags r:id="rId8"/>
            </p:custDataLst>
          </p:nvPr>
        </p:nvPicPr>
        <p:blipFill rotWithShape="1">
          <a:blip r:embed="rId26">
            <a:alphaModFix/>
          </a:blip>
          <a:srcRect b="3088"/>
          <a:stretch/>
        </p:blipFill>
        <p:spPr>
          <a:xfrm>
            <a:off x="5215983" y="611662"/>
            <a:ext cx="1636822" cy="3903683"/>
          </a:xfrm>
          <a:prstGeom prst="roundRect">
            <a:avLst/>
          </a:prstGeom>
        </p:spPr>
      </p:pic>
      <p:pic>
        <p:nvPicPr>
          <p:cNvPr id="33" name="Picture 91">
            <a:extLst>
              <a:ext uri="{FF2B5EF4-FFF2-40B4-BE49-F238E27FC236}">
                <a16:creationId xmlns:a16="http://schemas.microsoft.com/office/drawing/2014/main" id="{00175DEB-BD4D-DD43-8AA6-B540EC3C85F7}"/>
              </a:ext>
            </a:extLst>
          </p:cNvPr>
          <p:cNvPicPr>
            <a:picLocks noChangeAspect="1"/>
          </p:cNvPicPr>
          <p:nvPr>
            <p:custDataLst>
              <p:tags r:id="rId9"/>
            </p:custDataLst>
          </p:nvPr>
        </p:nvPicPr>
        <p:blipFill rotWithShape="1">
          <a:blip r:embed="rId27"/>
          <a:srcRect b="3088"/>
          <a:stretch/>
        </p:blipFill>
        <p:spPr>
          <a:xfrm>
            <a:off x="7495116" y="643424"/>
            <a:ext cx="1636776" cy="3904488"/>
          </a:xfrm>
          <a:prstGeom prst="roundRect">
            <a:avLst/>
          </a:prstGeom>
        </p:spPr>
      </p:pic>
      <p:pic>
        <p:nvPicPr>
          <p:cNvPr id="37" name="Picture 90">
            <a:extLst>
              <a:ext uri="{FF2B5EF4-FFF2-40B4-BE49-F238E27FC236}">
                <a16:creationId xmlns:a16="http://schemas.microsoft.com/office/drawing/2014/main" id="{A2246DFA-784D-8C46-8826-AC95A87A534F}"/>
              </a:ext>
            </a:extLst>
          </p:cNvPr>
          <p:cNvPicPr>
            <a:picLocks noChangeAspect="1"/>
          </p:cNvPicPr>
          <p:nvPr>
            <p:custDataLst>
              <p:tags r:id="rId10"/>
            </p:custDataLst>
          </p:nvPr>
        </p:nvPicPr>
        <p:blipFill rotWithShape="1">
          <a:blip r:embed="rId28"/>
          <a:srcRect b="3275"/>
          <a:stretch/>
        </p:blipFill>
        <p:spPr>
          <a:xfrm>
            <a:off x="9907172" y="643425"/>
            <a:ext cx="1633914" cy="3904488"/>
          </a:xfrm>
          <a:prstGeom prst="roundRect">
            <a:avLst/>
          </a:prstGeom>
        </p:spPr>
      </p:pic>
      <p:pic>
        <p:nvPicPr>
          <p:cNvPr id="26" name="Image 25">
            <a:extLst>
              <a:ext uri="{FF2B5EF4-FFF2-40B4-BE49-F238E27FC236}">
                <a16:creationId xmlns:a16="http://schemas.microsoft.com/office/drawing/2014/main" id="{FDBE2E0D-D356-4E15-BF0E-F53D2ED8019A}"/>
              </a:ext>
            </a:extLst>
          </p:cNvPr>
          <p:cNvPicPr>
            <a:picLocks noChangeAspect="1"/>
          </p:cNvPicPr>
          <p:nvPr>
            <p:custDataLst>
              <p:tags r:id="rId11"/>
            </p:custDataLst>
          </p:nvPr>
        </p:nvPicPr>
        <p:blipFill>
          <a:blip r:embed="rId29"/>
          <a:stretch>
            <a:fillRect/>
          </a:stretch>
        </p:blipFill>
        <p:spPr>
          <a:xfrm>
            <a:off x="7521751" y="2119854"/>
            <a:ext cx="225572" cy="274344"/>
          </a:xfrm>
          <a:prstGeom prst="rect">
            <a:avLst/>
          </a:prstGeom>
        </p:spPr>
      </p:pic>
      <p:pic>
        <p:nvPicPr>
          <p:cNvPr id="30" name="Image 29">
            <a:extLst>
              <a:ext uri="{FF2B5EF4-FFF2-40B4-BE49-F238E27FC236}">
                <a16:creationId xmlns:a16="http://schemas.microsoft.com/office/drawing/2014/main" id="{F0A6C021-D74E-45A8-9879-BAD96821F829}"/>
              </a:ext>
            </a:extLst>
          </p:cNvPr>
          <p:cNvPicPr>
            <a:picLocks noChangeAspect="1"/>
          </p:cNvPicPr>
          <p:nvPr>
            <p:custDataLst>
              <p:tags r:id="rId12"/>
            </p:custDataLst>
          </p:nvPr>
        </p:nvPicPr>
        <p:blipFill>
          <a:blip r:embed="rId29"/>
          <a:stretch>
            <a:fillRect/>
          </a:stretch>
        </p:blipFill>
        <p:spPr>
          <a:xfrm>
            <a:off x="8426290" y="4236575"/>
            <a:ext cx="225572" cy="274344"/>
          </a:xfrm>
          <a:prstGeom prst="rect">
            <a:avLst/>
          </a:prstGeom>
        </p:spPr>
      </p:pic>
      <p:pic>
        <p:nvPicPr>
          <p:cNvPr id="32" name="Image 31">
            <a:extLst>
              <a:ext uri="{FF2B5EF4-FFF2-40B4-BE49-F238E27FC236}">
                <a16:creationId xmlns:a16="http://schemas.microsoft.com/office/drawing/2014/main" id="{93827556-01BB-4550-B363-B379ED4AD666}"/>
              </a:ext>
            </a:extLst>
          </p:cNvPr>
          <p:cNvPicPr>
            <a:picLocks noChangeAspect="1"/>
          </p:cNvPicPr>
          <p:nvPr>
            <p:custDataLst>
              <p:tags r:id="rId13"/>
            </p:custDataLst>
          </p:nvPr>
        </p:nvPicPr>
        <p:blipFill>
          <a:blip r:embed="rId29"/>
          <a:stretch>
            <a:fillRect/>
          </a:stretch>
        </p:blipFill>
        <p:spPr>
          <a:xfrm>
            <a:off x="10574322" y="874776"/>
            <a:ext cx="225572" cy="274344"/>
          </a:xfrm>
          <a:prstGeom prst="rect">
            <a:avLst/>
          </a:prstGeom>
        </p:spPr>
      </p:pic>
      <p:pic>
        <p:nvPicPr>
          <p:cNvPr id="34" name="Image 33">
            <a:extLst>
              <a:ext uri="{FF2B5EF4-FFF2-40B4-BE49-F238E27FC236}">
                <a16:creationId xmlns:a16="http://schemas.microsoft.com/office/drawing/2014/main" id="{5DAB36DC-A31D-4B25-BECC-9C2C4F0E26E8}"/>
              </a:ext>
            </a:extLst>
          </p:cNvPr>
          <p:cNvPicPr>
            <a:picLocks noChangeAspect="1"/>
          </p:cNvPicPr>
          <p:nvPr>
            <p:custDataLst>
              <p:tags r:id="rId14"/>
            </p:custDataLst>
          </p:nvPr>
        </p:nvPicPr>
        <p:blipFill>
          <a:blip r:embed="rId29"/>
          <a:stretch>
            <a:fillRect/>
          </a:stretch>
        </p:blipFill>
        <p:spPr>
          <a:xfrm>
            <a:off x="10574322" y="1918354"/>
            <a:ext cx="225572" cy="274344"/>
          </a:xfrm>
          <a:prstGeom prst="rect">
            <a:avLst/>
          </a:prstGeom>
        </p:spPr>
      </p:pic>
      <p:pic>
        <p:nvPicPr>
          <p:cNvPr id="35" name="Image 34">
            <a:extLst>
              <a:ext uri="{FF2B5EF4-FFF2-40B4-BE49-F238E27FC236}">
                <a16:creationId xmlns:a16="http://schemas.microsoft.com/office/drawing/2014/main" id="{C288BDCE-A56C-44A9-96B1-60813C1AAE8C}"/>
              </a:ext>
            </a:extLst>
          </p:cNvPr>
          <p:cNvPicPr>
            <a:picLocks noChangeAspect="1"/>
          </p:cNvPicPr>
          <p:nvPr>
            <p:custDataLst>
              <p:tags r:id="rId15"/>
            </p:custDataLst>
          </p:nvPr>
        </p:nvPicPr>
        <p:blipFill>
          <a:blip r:embed="rId29"/>
          <a:stretch>
            <a:fillRect/>
          </a:stretch>
        </p:blipFill>
        <p:spPr>
          <a:xfrm>
            <a:off x="9939580" y="2081630"/>
            <a:ext cx="225572" cy="274344"/>
          </a:xfrm>
          <a:prstGeom prst="rect">
            <a:avLst/>
          </a:prstGeom>
        </p:spPr>
      </p:pic>
      <p:pic>
        <p:nvPicPr>
          <p:cNvPr id="36" name="Image 35">
            <a:extLst>
              <a:ext uri="{FF2B5EF4-FFF2-40B4-BE49-F238E27FC236}">
                <a16:creationId xmlns:a16="http://schemas.microsoft.com/office/drawing/2014/main" id="{2E098A83-123A-4752-A1FF-1470F3EF0277}"/>
              </a:ext>
            </a:extLst>
          </p:cNvPr>
          <p:cNvPicPr>
            <a:picLocks noChangeAspect="1"/>
          </p:cNvPicPr>
          <p:nvPr>
            <p:custDataLst>
              <p:tags r:id="rId16"/>
            </p:custDataLst>
          </p:nvPr>
        </p:nvPicPr>
        <p:blipFill>
          <a:blip r:embed="rId29"/>
          <a:stretch>
            <a:fillRect/>
          </a:stretch>
        </p:blipFill>
        <p:spPr>
          <a:xfrm>
            <a:off x="10478235" y="2824760"/>
            <a:ext cx="225572" cy="274344"/>
          </a:xfrm>
          <a:prstGeom prst="rect">
            <a:avLst/>
          </a:prstGeom>
        </p:spPr>
      </p:pic>
      <p:pic>
        <p:nvPicPr>
          <p:cNvPr id="38" name="Image 37">
            <a:extLst>
              <a:ext uri="{FF2B5EF4-FFF2-40B4-BE49-F238E27FC236}">
                <a16:creationId xmlns:a16="http://schemas.microsoft.com/office/drawing/2014/main" id="{871C06C5-19D4-45A2-B6EB-5AD714B57CA0}"/>
              </a:ext>
            </a:extLst>
          </p:cNvPr>
          <p:cNvPicPr>
            <a:picLocks noChangeAspect="1"/>
          </p:cNvPicPr>
          <p:nvPr>
            <p:custDataLst>
              <p:tags r:id="rId17"/>
            </p:custDataLst>
          </p:nvPr>
        </p:nvPicPr>
        <p:blipFill>
          <a:blip r:embed="rId29"/>
          <a:stretch>
            <a:fillRect/>
          </a:stretch>
        </p:blipFill>
        <p:spPr>
          <a:xfrm>
            <a:off x="10285837" y="3032418"/>
            <a:ext cx="225572" cy="274344"/>
          </a:xfrm>
          <a:prstGeom prst="rect">
            <a:avLst/>
          </a:prstGeom>
        </p:spPr>
      </p:pic>
      <p:pic>
        <p:nvPicPr>
          <p:cNvPr id="39" name="Image 38">
            <a:extLst>
              <a:ext uri="{FF2B5EF4-FFF2-40B4-BE49-F238E27FC236}">
                <a16:creationId xmlns:a16="http://schemas.microsoft.com/office/drawing/2014/main" id="{15AABC1B-E613-4B83-9F07-6A4FE5D40C96}"/>
              </a:ext>
            </a:extLst>
          </p:cNvPr>
          <p:cNvPicPr>
            <a:picLocks noChangeAspect="1"/>
          </p:cNvPicPr>
          <p:nvPr>
            <p:custDataLst>
              <p:tags r:id="rId18"/>
            </p:custDataLst>
          </p:nvPr>
        </p:nvPicPr>
        <p:blipFill>
          <a:blip r:embed="rId29"/>
          <a:stretch>
            <a:fillRect/>
          </a:stretch>
        </p:blipFill>
        <p:spPr>
          <a:xfrm>
            <a:off x="10801004" y="4137361"/>
            <a:ext cx="225572" cy="274344"/>
          </a:xfrm>
          <a:prstGeom prst="rect">
            <a:avLst/>
          </a:prstGeom>
        </p:spPr>
      </p:pic>
      <p:sp>
        <p:nvSpPr>
          <p:cNvPr id="40" name="Rectangle 39">
            <a:extLst>
              <a:ext uri="{FF2B5EF4-FFF2-40B4-BE49-F238E27FC236}">
                <a16:creationId xmlns:a16="http://schemas.microsoft.com/office/drawing/2014/main" id="{50F8F24E-840A-420C-BF6E-B026CB831EB1}"/>
              </a:ext>
            </a:extLst>
          </p:cNvPr>
          <p:cNvSpPr/>
          <p:nvPr>
            <p:custDataLst>
              <p:tags r:id="rId19"/>
            </p:custDataLst>
          </p:nvPr>
        </p:nvSpPr>
        <p:spPr>
          <a:xfrm>
            <a:off x="-2989" y="0"/>
            <a:ext cx="4140000"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41" name="ZoneTexte 15">
            <a:extLst>
              <a:ext uri="{FF2B5EF4-FFF2-40B4-BE49-F238E27FC236}">
                <a16:creationId xmlns:a16="http://schemas.microsoft.com/office/drawing/2014/main" id="{CC9C925B-8869-4F3A-9664-7A9D69FCA11A}"/>
              </a:ext>
            </a:extLst>
          </p:cNvPr>
          <p:cNvSpPr txBox="1"/>
          <p:nvPr>
            <p:custDataLst>
              <p:tags r:id="rId20"/>
            </p:custDataLst>
          </p:nvPr>
        </p:nvSpPr>
        <p:spPr>
          <a:xfrm>
            <a:off x="412372" y="611662"/>
            <a:ext cx="3884055" cy="861774"/>
          </a:xfrm>
          <a:prstGeom prst="rect">
            <a:avLst/>
          </a:prstGeom>
          <a:noFill/>
        </p:spPr>
        <p:txBody>
          <a:bodyPr wrap="square">
            <a:spAutoFit/>
          </a:bodyPr>
          <a:lstStyle/>
          <a:p>
            <a:r>
              <a:rPr lang="en-CA" sz="1400">
                <a:solidFill>
                  <a:srgbClr val="0A96DE"/>
                </a:solidFill>
                <a:latin typeface="Poppins" pitchFamily="2" charset="77"/>
              </a:rPr>
              <a:t>100% Electric Powertrain </a:t>
            </a:r>
            <a:r>
              <a:rPr lang="en-CA" sz="1400">
                <a:solidFill>
                  <a:schemeClr val="bg1"/>
                </a:solidFill>
                <a:latin typeface="Poppins" pitchFamily="2" charset="77"/>
              </a:rPr>
              <a:t>with</a:t>
            </a:r>
          </a:p>
          <a:p>
            <a:r>
              <a:rPr lang="en-CA" b="1">
                <a:solidFill>
                  <a:schemeClr val="bg1"/>
                </a:solidFill>
                <a:latin typeface="Poppins" pitchFamily="2" charset="77"/>
                <a:cs typeface="Poppins" pitchFamily="2" charset="77"/>
              </a:rPr>
              <a:t>Scalable and Adaptable Infrastructure</a:t>
            </a:r>
            <a:endParaRPr lang="en-CA" sz="2000" b="1">
              <a:solidFill>
                <a:schemeClr val="bg1"/>
              </a:solidFill>
              <a:latin typeface="Poppins" pitchFamily="2" charset="77"/>
            </a:endParaRPr>
          </a:p>
        </p:txBody>
      </p:sp>
      <p:sp>
        <p:nvSpPr>
          <p:cNvPr id="42" name="Rectangle 41">
            <a:extLst>
              <a:ext uri="{FF2B5EF4-FFF2-40B4-BE49-F238E27FC236}">
                <a16:creationId xmlns:a16="http://schemas.microsoft.com/office/drawing/2014/main" id="{42EFE629-670D-4EAF-9BD4-DEE97F4D3770}"/>
              </a:ext>
            </a:extLst>
          </p:cNvPr>
          <p:cNvSpPr/>
          <p:nvPr>
            <p:custDataLst>
              <p:tags r:id="rId21"/>
            </p:custDataLst>
          </p:nvPr>
        </p:nvSpPr>
        <p:spPr>
          <a:xfrm>
            <a:off x="542823" y="3198789"/>
            <a:ext cx="3086789" cy="1477328"/>
          </a:xfrm>
          <a:prstGeom prst="rect">
            <a:avLst/>
          </a:prstGeom>
        </p:spPr>
        <p:txBody>
          <a:bodyPr wrap="square" lIns="0" tIns="0" rIns="0" bIns="0">
            <a:spAutoFit/>
          </a:bodyPr>
          <a:lstStyle/>
          <a:p>
            <a:pPr marL="171450" indent="-171450">
              <a:buFont typeface="Arial" panose="020B0604020202020204" pitchFamily="34" charset="0"/>
              <a:buChar char="•"/>
            </a:pPr>
            <a:r>
              <a:rPr lang="en-US" sz="1200">
                <a:solidFill>
                  <a:schemeClr val="bg1"/>
                </a:solidFill>
                <a:latin typeface="Poppins" pitchFamily="2" charset="77"/>
                <a:cs typeface="Poppins" pitchFamily="2" charset="77"/>
              </a:rPr>
              <a:t>Charging infrastructure investment can be delayed. </a:t>
            </a:r>
            <a:br>
              <a:rPr lang="en-US" sz="1200">
                <a:solidFill>
                  <a:schemeClr val="bg1"/>
                </a:solidFill>
                <a:latin typeface="Poppins" pitchFamily="2" charset="77"/>
                <a:cs typeface="Poppins" pitchFamily="2" charset="77"/>
              </a:rPr>
            </a:br>
            <a:endParaRPr lang="en-US" sz="1200">
              <a:solidFill>
                <a:schemeClr val="bg1"/>
              </a:solidFill>
              <a:latin typeface="Poppins" pitchFamily="2" charset="77"/>
              <a:cs typeface="Poppins" pitchFamily="2" charset="77"/>
            </a:endParaRPr>
          </a:p>
          <a:p>
            <a:pPr marL="171450" indent="-171450">
              <a:buFont typeface="Arial" panose="020B0604020202020204" pitchFamily="34" charset="0"/>
              <a:buChar char="•"/>
            </a:pPr>
            <a:r>
              <a:rPr lang="en-US" sz="1200">
                <a:solidFill>
                  <a:schemeClr val="bg1"/>
                </a:solidFill>
                <a:latin typeface="Poppins" pitchFamily="2" charset="77"/>
                <a:cs typeface="Poppins" pitchFamily="2" charset="77"/>
              </a:rPr>
              <a:t>Our all-electric powertrain achieves 30% GHG reduction at the outset.</a:t>
            </a:r>
            <a:br>
              <a:rPr lang="en-US" sz="1200">
                <a:solidFill>
                  <a:schemeClr val="bg1"/>
                </a:solidFill>
                <a:latin typeface="Poppins" pitchFamily="2" charset="77"/>
                <a:cs typeface="Poppins" pitchFamily="2" charset="77"/>
              </a:rPr>
            </a:br>
            <a:endParaRPr lang="en-US" sz="1200">
              <a:solidFill>
                <a:schemeClr val="bg1"/>
              </a:solidFill>
              <a:latin typeface="Poppins" pitchFamily="2" charset="77"/>
              <a:cs typeface="Poppins" pitchFamily="2" charset="77"/>
            </a:endParaRPr>
          </a:p>
          <a:p>
            <a:pPr marL="171450" indent="-171450">
              <a:buFont typeface="Arial" panose="020B0604020202020204" pitchFamily="34" charset="0"/>
              <a:buChar char="•"/>
            </a:pPr>
            <a:r>
              <a:rPr lang="en-US" sz="1200">
                <a:solidFill>
                  <a:schemeClr val="bg1"/>
                </a:solidFill>
                <a:latin typeface="Poppins" pitchFamily="2" charset="77"/>
                <a:cs typeface="Poppins" pitchFamily="2" charset="77"/>
              </a:rPr>
              <a:t>Rest of implementation can be progressive until 100% electrification.</a:t>
            </a:r>
            <a:endParaRPr lang="en-US" sz="1600">
              <a:solidFill>
                <a:schemeClr val="bg1"/>
              </a:solidFill>
              <a:latin typeface="Poppins" pitchFamily="2" charset="77"/>
              <a:cs typeface="Poppins" pitchFamily="2" charset="77"/>
            </a:endParaRPr>
          </a:p>
        </p:txBody>
      </p:sp>
      <p:sp>
        <p:nvSpPr>
          <p:cNvPr id="43" name="Rectangle 42">
            <a:extLst>
              <a:ext uri="{FF2B5EF4-FFF2-40B4-BE49-F238E27FC236}">
                <a16:creationId xmlns:a16="http://schemas.microsoft.com/office/drawing/2014/main" id="{393EB356-D824-477E-99D0-C6E627C7E515}"/>
              </a:ext>
            </a:extLst>
          </p:cNvPr>
          <p:cNvSpPr/>
          <p:nvPr>
            <p:custDataLst>
              <p:tags r:id="rId22"/>
            </p:custDataLst>
          </p:nvPr>
        </p:nvSpPr>
        <p:spPr>
          <a:xfrm>
            <a:off x="542823" y="2397822"/>
            <a:ext cx="3373953" cy="573619"/>
          </a:xfrm>
          <a:prstGeom prst="rect">
            <a:avLst/>
          </a:prstGeom>
        </p:spPr>
        <p:txBody>
          <a:bodyPr wrap="square" lIns="0" tIns="0" rIns="0" bIns="0">
            <a:spAutoFit/>
          </a:bodyPr>
          <a:lstStyle/>
          <a:p>
            <a:pPr>
              <a:lnSpc>
                <a:spcPts val="2260"/>
              </a:lnSpc>
            </a:pPr>
            <a:r>
              <a:rPr lang="en-US" sz="1600">
                <a:solidFill>
                  <a:schemeClr val="bg1"/>
                </a:solidFill>
                <a:latin typeface="Poppins" pitchFamily="2" charset="77"/>
                <a:cs typeface="Poppins" pitchFamily="2" charset="77"/>
              </a:rPr>
              <a:t>Wireless recharging deployment adapted to your objectives.</a:t>
            </a:r>
            <a:endParaRPr lang="fr-CA" sz="1600">
              <a:solidFill>
                <a:schemeClr val="bg1"/>
              </a:solidFill>
              <a:latin typeface="Poppins" pitchFamily="2" charset="77"/>
              <a:cs typeface="Poppins" pitchFamily="2" charset="77"/>
            </a:endParaRPr>
          </a:p>
        </p:txBody>
      </p:sp>
      <p:sp>
        <p:nvSpPr>
          <p:cNvPr id="44" name="Rectangle 43">
            <a:extLst>
              <a:ext uri="{FF2B5EF4-FFF2-40B4-BE49-F238E27FC236}">
                <a16:creationId xmlns:a16="http://schemas.microsoft.com/office/drawing/2014/main" id="{8C082024-7B42-4560-A6ED-4F0A20843B60}"/>
              </a:ext>
            </a:extLst>
          </p:cNvPr>
          <p:cNvSpPr/>
          <p:nvPr>
            <p:custDataLst>
              <p:tags r:id="rId23"/>
            </p:custDataLst>
          </p:nvPr>
        </p:nvSpPr>
        <p:spPr>
          <a:xfrm>
            <a:off x="4763960" y="222921"/>
            <a:ext cx="6777125" cy="215444"/>
          </a:xfrm>
          <a:prstGeom prst="rect">
            <a:avLst/>
          </a:prstGeom>
        </p:spPr>
        <p:txBody>
          <a:bodyPr wrap="square" lIns="0" tIns="0" rIns="0" bIns="0">
            <a:spAutoFit/>
          </a:bodyPr>
          <a:lstStyle/>
          <a:p>
            <a:pPr algn="ctr"/>
            <a:r>
              <a:rPr lang="en-US" sz="1400" b="1">
                <a:latin typeface="Poppins" pitchFamily="2" charset="77"/>
              </a:rPr>
              <a:t>City Case Study - Paris</a:t>
            </a:r>
            <a:endParaRPr lang="fr-CA" sz="2000" b="1">
              <a:solidFill>
                <a:srgbClr val="3FA435"/>
              </a:solidFill>
              <a:latin typeface="Poppins" pitchFamily="2" charset="77"/>
            </a:endParaRPr>
          </a:p>
        </p:txBody>
      </p:sp>
    </p:spTree>
    <p:extLst>
      <p:ext uri="{BB962C8B-B14F-4D97-AF65-F5344CB8AC3E}">
        <p14:creationId xmlns:p14="http://schemas.microsoft.com/office/powerpoint/2010/main" val="1397072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18" descr="Diagram&#10;&#10;Description automatically generated">
            <a:extLst>
              <a:ext uri="{FF2B5EF4-FFF2-40B4-BE49-F238E27FC236}">
                <a16:creationId xmlns:a16="http://schemas.microsoft.com/office/drawing/2014/main" id="{1B932410-6FE9-4E09-93AF-7802BA369408}"/>
              </a:ext>
            </a:extLst>
          </p:cNvPr>
          <p:cNvPicPr>
            <a:picLocks/>
          </p:cNvPicPr>
          <p:nvPr>
            <p:custDataLst>
              <p:tags r:id="rId1"/>
            </p:custDataLst>
          </p:nvPr>
        </p:nvPicPr>
        <p:blipFill>
          <a:blip r:embed="rId34"/>
          <a:stretch>
            <a:fillRect/>
          </a:stretch>
        </p:blipFill>
        <p:spPr>
          <a:xfrm>
            <a:off x="8867775" y="2657475"/>
            <a:ext cx="2187410" cy="1902857"/>
          </a:xfrm>
          <a:prstGeom prst="rect">
            <a:avLst/>
          </a:prstGeom>
        </p:spPr>
      </p:pic>
      <p:sp>
        <p:nvSpPr>
          <p:cNvPr id="2" name="Rectangle 1">
            <a:extLst>
              <a:ext uri="{FF2B5EF4-FFF2-40B4-BE49-F238E27FC236}">
                <a16:creationId xmlns:a16="http://schemas.microsoft.com/office/drawing/2014/main" id="{D84B30D0-4030-3B4B-B162-2C79379C959D}"/>
              </a:ext>
            </a:extLst>
          </p:cNvPr>
          <p:cNvSpPr/>
          <p:nvPr>
            <p:custDataLst>
              <p:tags r:id="rId2"/>
            </p:custDataLst>
          </p:nvPr>
        </p:nvSpPr>
        <p:spPr>
          <a:xfrm>
            <a:off x="-2989" y="0"/>
            <a:ext cx="4140000"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7" name="Signalisation droite 6">
            <a:extLst>
              <a:ext uri="{FF2B5EF4-FFF2-40B4-BE49-F238E27FC236}">
                <a16:creationId xmlns:a16="http://schemas.microsoft.com/office/drawing/2014/main" id="{B0CC5AAB-8FFB-724C-92CF-463B526F0133}"/>
              </a:ext>
            </a:extLst>
          </p:cNvPr>
          <p:cNvSpPr/>
          <p:nvPr>
            <p:custDataLst>
              <p:tags r:id="rId3"/>
            </p:custDataLst>
          </p:nvPr>
        </p:nvSpPr>
        <p:spPr>
          <a:xfrm>
            <a:off x="4747176" y="651370"/>
            <a:ext cx="1474377" cy="677108"/>
          </a:xfrm>
          <a:prstGeom prst="homePlate">
            <a:avLst/>
          </a:prstGeom>
          <a:solidFill>
            <a:srgbClr val="0A96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71E7BB2D-96C1-274A-BC75-5FE43B498AF5}"/>
              </a:ext>
            </a:extLst>
          </p:cNvPr>
          <p:cNvSpPr/>
          <p:nvPr>
            <p:custDataLst>
              <p:tags r:id="rId4"/>
            </p:custDataLst>
          </p:nvPr>
        </p:nvSpPr>
        <p:spPr>
          <a:xfrm>
            <a:off x="4796962" y="651370"/>
            <a:ext cx="1220206" cy="677108"/>
          </a:xfrm>
          <a:prstGeom prst="rect">
            <a:avLst/>
          </a:prstGeom>
        </p:spPr>
        <p:txBody>
          <a:bodyPr wrap="none">
            <a:spAutoFit/>
          </a:bodyPr>
          <a:lstStyle/>
          <a:p>
            <a:r>
              <a:rPr lang="fr-CA" sz="3800" b="1">
                <a:solidFill>
                  <a:schemeClr val="bg1"/>
                </a:solidFill>
                <a:latin typeface="Poppins" pitchFamily="2" charset="77"/>
              </a:rPr>
              <a:t>30%</a:t>
            </a:r>
            <a:endParaRPr lang="fr-CA" sz="3800">
              <a:solidFill>
                <a:schemeClr val="bg1"/>
              </a:solidFill>
              <a:latin typeface="Poppins" pitchFamily="2" charset="77"/>
            </a:endParaRPr>
          </a:p>
        </p:txBody>
      </p:sp>
      <p:sp>
        <p:nvSpPr>
          <p:cNvPr id="10" name="Signalisation droite 9">
            <a:extLst>
              <a:ext uri="{FF2B5EF4-FFF2-40B4-BE49-F238E27FC236}">
                <a16:creationId xmlns:a16="http://schemas.microsoft.com/office/drawing/2014/main" id="{48803777-D2CC-7B4E-A5FD-6458279BCDDC}"/>
              </a:ext>
            </a:extLst>
          </p:cNvPr>
          <p:cNvSpPr/>
          <p:nvPr>
            <p:custDataLst>
              <p:tags r:id="rId5"/>
            </p:custDataLst>
          </p:nvPr>
        </p:nvSpPr>
        <p:spPr>
          <a:xfrm>
            <a:off x="4744396" y="2657475"/>
            <a:ext cx="1882085" cy="677108"/>
          </a:xfrm>
          <a:prstGeom prst="homePlate">
            <a:avLst/>
          </a:prstGeom>
          <a:solidFill>
            <a:srgbClr val="0A96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FA71BDB2-4066-3644-9031-88F00BD931EB}"/>
              </a:ext>
            </a:extLst>
          </p:cNvPr>
          <p:cNvSpPr/>
          <p:nvPr>
            <p:custDataLst>
              <p:tags r:id="rId6"/>
            </p:custDataLst>
          </p:nvPr>
        </p:nvSpPr>
        <p:spPr>
          <a:xfrm>
            <a:off x="4794181" y="2657475"/>
            <a:ext cx="1242648" cy="677108"/>
          </a:xfrm>
          <a:prstGeom prst="rect">
            <a:avLst/>
          </a:prstGeom>
        </p:spPr>
        <p:txBody>
          <a:bodyPr wrap="none">
            <a:spAutoFit/>
          </a:bodyPr>
          <a:lstStyle/>
          <a:p>
            <a:r>
              <a:rPr lang="fr-CA" sz="3800" b="1">
                <a:solidFill>
                  <a:schemeClr val="bg1"/>
                </a:solidFill>
                <a:latin typeface="Poppins" pitchFamily="2" charset="77"/>
              </a:rPr>
              <a:t>50%</a:t>
            </a:r>
            <a:endParaRPr lang="fr-CA" sz="3800">
              <a:solidFill>
                <a:schemeClr val="bg1"/>
              </a:solidFill>
              <a:latin typeface="Poppins" pitchFamily="2" charset="77"/>
            </a:endParaRPr>
          </a:p>
        </p:txBody>
      </p:sp>
      <p:sp>
        <p:nvSpPr>
          <p:cNvPr id="13" name="Signalisation droite 12">
            <a:extLst>
              <a:ext uri="{FF2B5EF4-FFF2-40B4-BE49-F238E27FC236}">
                <a16:creationId xmlns:a16="http://schemas.microsoft.com/office/drawing/2014/main" id="{E13A058B-ADD7-544D-8BDC-EBA70B2F253F}"/>
              </a:ext>
            </a:extLst>
          </p:cNvPr>
          <p:cNvSpPr/>
          <p:nvPr>
            <p:custDataLst>
              <p:tags r:id="rId7"/>
            </p:custDataLst>
          </p:nvPr>
        </p:nvSpPr>
        <p:spPr>
          <a:xfrm>
            <a:off x="4743772" y="4700106"/>
            <a:ext cx="2929184" cy="677108"/>
          </a:xfrm>
          <a:prstGeom prst="homePlate">
            <a:avLst/>
          </a:prstGeom>
          <a:solidFill>
            <a:srgbClr val="0A96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CDC67903-0FAA-3C42-832D-874EFB1ADA40}"/>
              </a:ext>
            </a:extLst>
          </p:cNvPr>
          <p:cNvSpPr/>
          <p:nvPr>
            <p:custDataLst>
              <p:tags r:id="rId8"/>
            </p:custDataLst>
          </p:nvPr>
        </p:nvSpPr>
        <p:spPr>
          <a:xfrm>
            <a:off x="4747646" y="4700106"/>
            <a:ext cx="1425390" cy="677108"/>
          </a:xfrm>
          <a:prstGeom prst="rect">
            <a:avLst/>
          </a:prstGeom>
        </p:spPr>
        <p:txBody>
          <a:bodyPr wrap="none">
            <a:spAutoFit/>
          </a:bodyPr>
          <a:lstStyle/>
          <a:p>
            <a:r>
              <a:rPr lang="fr-CA" sz="3800" b="1">
                <a:solidFill>
                  <a:schemeClr val="bg1"/>
                </a:solidFill>
                <a:latin typeface="Poppins" pitchFamily="2" charset="77"/>
              </a:rPr>
              <a:t>100%</a:t>
            </a:r>
            <a:endParaRPr lang="fr-CA" sz="3800">
              <a:solidFill>
                <a:schemeClr val="bg1"/>
              </a:solidFill>
              <a:latin typeface="Poppins" pitchFamily="2" charset="77"/>
            </a:endParaRPr>
          </a:p>
        </p:txBody>
      </p:sp>
      <p:sp>
        <p:nvSpPr>
          <p:cNvPr id="15" name="Rectangle 14">
            <a:extLst>
              <a:ext uri="{FF2B5EF4-FFF2-40B4-BE49-F238E27FC236}">
                <a16:creationId xmlns:a16="http://schemas.microsoft.com/office/drawing/2014/main" id="{F6F05AE7-9EBD-6F47-89E7-5DEB96A9B442}"/>
              </a:ext>
            </a:extLst>
          </p:cNvPr>
          <p:cNvSpPr/>
          <p:nvPr>
            <p:custDataLst>
              <p:tags r:id="rId9"/>
            </p:custDataLst>
          </p:nvPr>
        </p:nvSpPr>
        <p:spPr>
          <a:xfrm>
            <a:off x="10727107" y="6648918"/>
            <a:ext cx="1232709" cy="92333"/>
          </a:xfrm>
          <a:prstGeom prst="rect">
            <a:avLst/>
          </a:prstGeom>
        </p:spPr>
        <p:txBody>
          <a:bodyPr wrap="none" lIns="0" tIns="0" rIns="0" bIns="0">
            <a:spAutoFit/>
          </a:bodyPr>
          <a:lstStyle/>
          <a:p>
            <a:pPr algn="r"/>
            <a:r>
              <a:rPr lang="fr-CA" sz="600" i="1" err="1">
                <a:solidFill>
                  <a:schemeClr val="bg2">
                    <a:lumMod val="25000"/>
                  </a:schemeClr>
                </a:solidFill>
                <a:effectLst/>
                <a:latin typeface="Times" pitchFamily="2" charset="0"/>
                <a:cs typeface="Poppins" pitchFamily="2" charset="77"/>
              </a:rPr>
              <a:t>Effenco</a:t>
            </a:r>
            <a:r>
              <a:rPr lang="fr-CA" sz="600" i="1">
                <a:solidFill>
                  <a:schemeClr val="bg2">
                    <a:lumMod val="25000"/>
                  </a:schemeClr>
                </a:solidFill>
                <a:effectLst/>
                <a:latin typeface="Times" pitchFamily="2" charset="0"/>
                <a:cs typeface="Poppins" pitchFamily="2" charset="77"/>
              </a:rPr>
              <a:t> </a:t>
            </a:r>
            <a:r>
              <a:rPr lang="fr-CA" sz="600" i="1" err="1">
                <a:solidFill>
                  <a:schemeClr val="bg2">
                    <a:lumMod val="25000"/>
                  </a:schemeClr>
                </a:solidFill>
                <a:effectLst/>
                <a:latin typeface="Times" pitchFamily="2" charset="0"/>
                <a:cs typeface="Poppins" pitchFamily="2" charset="77"/>
              </a:rPr>
              <a:t>Development</a:t>
            </a:r>
            <a:r>
              <a:rPr lang="fr-CA" sz="600" i="1">
                <a:solidFill>
                  <a:schemeClr val="bg2">
                    <a:lumMod val="25000"/>
                  </a:schemeClr>
                </a:solidFill>
                <a:effectLst/>
                <a:latin typeface="Times" pitchFamily="2" charset="0"/>
                <a:cs typeface="Poppins" pitchFamily="2" charset="77"/>
              </a:rPr>
              <a:t> Inc. / </a:t>
            </a:r>
            <a:r>
              <a:rPr lang="fr-CA" sz="600" i="1" err="1">
                <a:solidFill>
                  <a:schemeClr val="bg2">
                    <a:lumMod val="25000"/>
                  </a:schemeClr>
                </a:solidFill>
                <a:effectLst/>
                <a:latin typeface="Times" pitchFamily="2" charset="0"/>
                <a:cs typeface="Poppins" pitchFamily="2" charset="77"/>
              </a:rPr>
              <a:t>Confidential</a:t>
            </a:r>
            <a:endParaRPr lang="fr-CA" sz="600">
              <a:solidFill>
                <a:schemeClr val="bg2">
                  <a:lumMod val="25000"/>
                </a:schemeClr>
              </a:solidFill>
              <a:effectLst/>
              <a:latin typeface="Times" pitchFamily="2" charset="0"/>
              <a:cs typeface="Poppins" pitchFamily="2" charset="77"/>
            </a:endParaRPr>
          </a:p>
        </p:txBody>
      </p:sp>
      <p:sp>
        <p:nvSpPr>
          <p:cNvPr id="16" name="ZoneTexte 15">
            <a:extLst>
              <a:ext uri="{FF2B5EF4-FFF2-40B4-BE49-F238E27FC236}">
                <a16:creationId xmlns:a16="http://schemas.microsoft.com/office/drawing/2014/main" id="{1DEAF6A7-3FD4-694D-B965-5E66E727260F}"/>
              </a:ext>
            </a:extLst>
          </p:cNvPr>
          <p:cNvSpPr txBox="1"/>
          <p:nvPr>
            <p:custDataLst>
              <p:tags r:id="rId10"/>
            </p:custDataLst>
          </p:nvPr>
        </p:nvSpPr>
        <p:spPr>
          <a:xfrm>
            <a:off x="412372" y="611662"/>
            <a:ext cx="3884055" cy="861774"/>
          </a:xfrm>
          <a:prstGeom prst="rect">
            <a:avLst/>
          </a:prstGeom>
          <a:noFill/>
        </p:spPr>
        <p:txBody>
          <a:bodyPr wrap="square">
            <a:spAutoFit/>
          </a:bodyPr>
          <a:lstStyle/>
          <a:p>
            <a:r>
              <a:rPr lang="en-CA" sz="1400">
                <a:solidFill>
                  <a:srgbClr val="0A96DE"/>
                </a:solidFill>
                <a:latin typeface="Poppins" pitchFamily="2" charset="77"/>
              </a:rPr>
              <a:t>100% Electric Powertrain </a:t>
            </a:r>
            <a:r>
              <a:rPr lang="en-CA" sz="1400">
                <a:solidFill>
                  <a:schemeClr val="bg1"/>
                </a:solidFill>
                <a:latin typeface="Poppins" pitchFamily="2" charset="77"/>
              </a:rPr>
              <a:t>with</a:t>
            </a:r>
          </a:p>
          <a:p>
            <a:r>
              <a:rPr lang="en-CA" b="1">
                <a:solidFill>
                  <a:schemeClr val="bg1"/>
                </a:solidFill>
                <a:latin typeface="Poppins" pitchFamily="2" charset="77"/>
                <a:cs typeface="Poppins" pitchFamily="2" charset="77"/>
              </a:rPr>
              <a:t>Scalable and Adaptable Infrastructure</a:t>
            </a:r>
            <a:endParaRPr lang="en-CA" sz="2000" b="1">
              <a:solidFill>
                <a:schemeClr val="bg1"/>
              </a:solidFill>
              <a:latin typeface="Poppins" pitchFamily="2" charset="77"/>
            </a:endParaRPr>
          </a:p>
        </p:txBody>
      </p:sp>
      <p:sp>
        <p:nvSpPr>
          <p:cNvPr id="20" name="ZoneTexte 19">
            <a:extLst>
              <a:ext uri="{FF2B5EF4-FFF2-40B4-BE49-F238E27FC236}">
                <a16:creationId xmlns:a16="http://schemas.microsoft.com/office/drawing/2014/main" id="{847F7499-FB83-4E44-8548-87FACC67A7F3}"/>
              </a:ext>
            </a:extLst>
          </p:cNvPr>
          <p:cNvSpPr txBox="1"/>
          <p:nvPr>
            <p:custDataLst>
              <p:tags r:id="rId11"/>
            </p:custDataLst>
          </p:nvPr>
        </p:nvSpPr>
        <p:spPr>
          <a:xfrm>
            <a:off x="4745753" y="1437253"/>
            <a:ext cx="3832235" cy="769441"/>
          </a:xfrm>
          <a:prstGeom prst="rect">
            <a:avLst/>
          </a:prstGeom>
          <a:noFill/>
        </p:spPr>
        <p:txBody>
          <a:bodyPr wrap="square" lIns="0" tIns="0" rIns="0" bIns="0">
            <a:spAutoFit/>
          </a:bodyPr>
          <a:lstStyle/>
          <a:p>
            <a:r>
              <a:rPr lang="en-US" sz="1400" b="1">
                <a:latin typeface="Poppins" pitchFamily="2" charset="77"/>
              </a:rPr>
              <a:t>Investment in infrastructure </a:t>
            </a:r>
            <a:r>
              <a:rPr lang="en-US" sz="1400" b="1">
                <a:solidFill>
                  <a:srgbClr val="0A96DE"/>
                </a:solidFill>
                <a:latin typeface="Poppins" pitchFamily="2" charset="77"/>
              </a:rPr>
              <a:t>delayed</a:t>
            </a:r>
          </a:p>
          <a:p>
            <a:pPr marL="171450" indent="-171450">
              <a:buFont typeface="Arial" panose="020B0604020202020204" pitchFamily="34" charset="0"/>
              <a:buChar char="•"/>
            </a:pPr>
            <a:r>
              <a:rPr lang="en-US" sz="1200">
                <a:latin typeface="Poppins" pitchFamily="2" charset="77"/>
              </a:rPr>
              <a:t>30% fuel savings at the outset. </a:t>
            </a:r>
          </a:p>
          <a:p>
            <a:pPr marL="171450" indent="-171450">
              <a:buFont typeface="Arial" panose="020B0604020202020204" pitchFamily="34" charset="0"/>
              <a:buChar char="•"/>
            </a:pPr>
            <a:r>
              <a:rPr lang="en-US" sz="1200">
                <a:latin typeface="Poppins" pitchFamily="2" charset="77"/>
              </a:rPr>
              <a:t>Optional range extender provides the rest of the energy required. </a:t>
            </a:r>
            <a:endParaRPr lang="fr-FR" sz="1200">
              <a:latin typeface="Poppins" pitchFamily="2" charset="77"/>
            </a:endParaRPr>
          </a:p>
        </p:txBody>
      </p:sp>
      <p:sp>
        <p:nvSpPr>
          <p:cNvPr id="21" name="ZoneTexte 20">
            <a:extLst>
              <a:ext uri="{FF2B5EF4-FFF2-40B4-BE49-F238E27FC236}">
                <a16:creationId xmlns:a16="http://schemas.microsoft.com/office/drawing/2014/main" id="{9CDDE532-3E9A-CB48-9863-6598973F9C54}"/>
              </a:ext>
            </a:extLst>
          </p:cNvPr>
          <p:cNvSpPr txBox="1"/>
          <p:nvPr>
            <p:custDataLst>
              <p:tags r:id="rId12"/>
            </p:custDataLst>
          </p:nvPr>
        </p:nvSpPr>
        <p:spPr>
          <a:xfrm>
            <a:off x="4747176" y="3429000"/>
            <a:ext cx="3724639" cy="1138773"/>
          </a:xfrm>
          <a:prstGeom prst="rect">
            <a:avLst/>
          </a:prstGeom>
          <a:noFill/>
        </p:spPr>
        <p:txBody>
          <a:bodyPr wrap="square" lIns="0" tIns="0" rIns="0" bIns="0">
            <a:spAutoFit/>
          </a:bodyPr>
          <a:lstStyle/>
          <a:p>
            <a:r>
              <a:rPr lang="fr-CA" sz="1400" b="1">
                <a:solidFill>
                  <a:srgbClr val="0A96DE"/>
                </a:solidFill>
                <a:latin typeface="Poppins" pitchFamily="2" charset="77"/>
              </a:rPr>
              <a:t>Progressive</a:t>
            </a:r>
            <a:r>
              <a:rPr lang="fr-CA" sz="1400" b="1">
                <a:latin typeface="Poppins" pitchFamily="2" charset="77"/>
              </a:rPr>
              <a:t> </a:t>
            </a:r>
            <a:r>
              <a:rPr lang="fr-CA" sz="1400" b="1" err="1">
                <a:latin typeface="Poppins" pitchFamily="2" charset="77"/>
              </a:rPr>
              <a:t>investment</a:t>
            </a:r>
            <a:r>
              <a:rPr lang="fr-CA" sz="1400" b="1">
                <a:latin typeface="Poppins" pitchFamily="2" charset="77"/>
              </a:rPr>
              <a:t> in infrastructure</a:t>
            </a:r>
          </a:p>
          <a:p>
            <a:pPr marL="171450" indent="-171450">
              <a:buFont typeface="Arial" panose="020B0604020202020204" pitchFamily="34" charset="0"/>
              <a:buChar char="•"/>
            </a:pPr>
            <a:r>
              <a:rPr lang="en-US" sz="1200" err="1">
                <a:latin typeface="Poppins" panose="00000500000000000000" pitchFamily="2" charset="0"/>
                <a:cs typeface="Poppins" panose="00000500000000000000" pitchFamily="2" charset="0"/>
              </a:rPr>
              <a:t>Effenco's</a:t>
            </a:r>
            <a:r>
              <a:rPr lang="en-US" sz="1200">
                <a:latin typeface="Poppins" panose="00000500000000000000" pitchFamily="2" charset="0"/>
                <a:cs typeface="Poppins" panose="00000500000000000000" pitchFamily="2" charset="0"/>
              </a:rPr>
              <a:t> algorithms used to strategically position the charging stations according to your GHG reduction objectives. </a:t>
            </a:r>
          </a:p>
          <a:p>
            <a:pPr marL="171450" indent="-171450">
              <a:buFont typeface="Arial" panose="020B0604020202020204" pitchFamily="34" charset="0"/>
              <a:buChar char="•"/>
            </a:pPr>
            <a:r>
              <a:rPr lang="en-US" sz="1200">
                <a:latin typeface="Poppins" panose="00000500000000000000" pitchFamily="2" charset="0"/>
                <a:cs typeface="Poppins" panose="00000500000000000000" pitchFamily="2" charset="0"/>
              </a:rPr>
              <a:t>Optional range extender provides the rest of the energy required.</a:t>
            </a:r>
            <a:endParaRPr lang="fr-FR" sz="1800">
              <a:latin typeface="Poppins" panose="00000500000000000000" pitchFamily="2" charset="0"/>
              <a:cs typeface="Poppins" panose="00000500000000000000" pitchFamily="2" charset="0"/>
            </a:endParaRPr>
          </a:p>
        </p:txBody>
      </p:sp>
      <p:sp>
        <p:nvSpPr>
          <p:cNvPr id="22" name="ZoneTexte 21">
            <a:extLst>
              <a:ext uri="{FF2B5EF4-FFF2-40B4-BE49-F238E27FC236}">
                <a16:creationId xmlns:a16="http://schemas.microsoft.com/office/drawing/2014/main" id="{FC35EA4B-E107-194A-ABEC-DADF332623EF}"/>
              </a:ext>
            </a:extLst>
          </p:cNvPr>
          <p:cNvSpPr txBox="1"/>
          <p:nvPr>
            <p:custDataLst>
              <p:tags r:id="rId13"/>
            </p:custDataLst>
          </p:nvPr>
        </p:nvSpPr>
        <p:spPr>
          <a:xfrm>
            <a:off x="4742349" y="5482302"/>
            <a:ext cx="3729466" cy="400110"/>
          </a:xfrm>
          <a:prstGeom prst="rect">
            <a:avLst/>
          </a:prstGeom>
          <a:noFill/>
        </p:spPr>
        <p:txBody>
          <a:bodyPr wrap="square" lIns="0" tIns="0" rIns="0" bIns="0">
            <a:spAutoFit/>
          </a:bodyPr>
          <a:lstStyle/>
          <a:p>
            <a:r>
              <a:rPr lang="en-US" sz="1400" b="1" err="1">
                <a:solidFill>
                  <a:srgbClr val="0A96DE"/>
                </a:solidFill>
                <a:latin typeface="Poppins" pitchFamily="2" charset="77"/>
              </a:rPr>
              <a:t>Optimised</a:t>
            </a:r>
            <a:r>
              <a:rPr lang="en-US" sz="1400" b="1">
                <a:latin typeface="Poppins" pitchFamily="2" charset="77"/>
              </a:rPr>
              <a:t> investment in infrastructure</a:t>
            </a:r>
          </a:p>
          <a:p>
            <a:r>
              <a:rPr lang="fr-FR" sz="1200">
                <a:latin typeface="Poppins" panose="00000500000000000000" pitchFamily="2" charset="0"/>
                <a:cs typeface="Poppins" panose="00000500000000000000" pitchFamily="2" charset="0"/>
              </a:rPr>
              <a:t>Full </a:t>
            </a:r>
            <a:r>
              <a:rPr lang="fr-FR" sz="1200" err="1">
                <a:latin typeface="Poppins" panose="00000500000000000000" pitchFamily="2" charset="0"/>
                <a:cs typeface="Poppins" panose="00000500000000000000" pitchFamily="2" charset="0"/>
              </a:rPr>
              <a:t>electrification</a:t>
            </a:r>
            <a:r>
              <a:rPr lang="fr-FR" sz="1200">
                <a:latin typeface="Poppins" panose="00000500000000000000" pitchFamily="2" charset="0"/>
                <a:cs typeface="Poppins" panose="00000500000000000000" pitchFamily="2" charset="0"/>
              </a:rPr>
              <a:t> </a:t>
            </a:r>
            <a:r>
              <a:rPr lang="fr-FR" sz="1200" err="1">
                <a:latin typeface="Poppins" panose="00000500000000000000" pitchFamily="2" charset="0"/>
                <a:cs typeface="Poppins" panose="00000500000000000000" pitchFamily="2" charset="0"/>
              </a:rPr>
              <a:t>achieved</a:t>
            </a:r>
            <a:r>
              <a:rPr lang="fr-FR" sz="1200">
                <a:latin typeface="Poppins" panose="00000500000000000000" pitchFamily="2" charset="0"/>
                <a:cs typeface="Poppins" panose="00000500000000000000" pitchFamily="2" charset="0"/>
              </a:rPr>
              <a:t>.</a:t>
            </a:r>
          </a:p>
        </p:txBody>
      </p:sp>
      <p:pic>
        <p:nvPicPr>
          <p:cNvPr id="32" name="Image 31">
            <a:extLst>
              <a:ext uri="{FF2B5EF4-FFF2-40B4-BE49-F238E27FC236}">
                <a16:creationId xmlns:a16="http://schemas.microsoft.com/office/drawing/2014/main" id="{37A53182-3E8C-4A58-BF1D-7E218DCB128B}"/>
              </a:ext>
            </a:extLst>
          </p:cNvPr>
          <p:cNvPicPr>
            <a:picLocks noChangeAspect="1"/>
          </p:cNvPicPr>
          <p:nvPr>
            <p:custDataLst>
              <p:tags r:id="rId14"/>
            </p:custDataLst>
          </p:nvPr>
        </p:nvPicPr>
        <p:blipFill>
          <a:blip r:embed="rId35"/>
          <a:stretch>
            <a:fillRect/>
          </a:stretch>
        </p:blipFill>
        <p:spPr>
          <a:xfrm>
            <a:off x="3205407" y="-27785"/>
            <a:ext cx="1768076" cy="381000"/>
          </a:xfrm>
          <a:prstGeom prst="rect">
            <a:avLst/>
          </a:prstGeom>
        </p:spPr>
      </p:pic>
      <p:sp>
        <p:nvSpPr>
          <p:cNvPr id="29" name="Rectangle 28">
            <a:extLst>
              <a:ext uri="{FF2B5EF4-FFF2-40B4-BE49-F238E27FC236}">
                <a16:creationId xmlns:a16="http://schemas.microsoft.com/office/drawing/2014/main" id="{F0868BA0-FF54-44A1-88EE-D676CD6A2D5A}"/>
              </a:ext>
            </a:extLst>
          </p:cNvPr>
          <p:cNvSpPr/>
          <p:nvPr>
            <p:custDataLst>
              <p:tags r:id="rId15"/>
            </p:custDataLst>
          </p:nvPr>
        </p:nvSpPr>
        <p:spPr>
          <a:xfrm>
            <a:off x="542823" y="3198789"/>
            <a:ext cx="3086789" cy="1477328"/>
          </a:xfrm>
          <a:prstGeom prst="rect">
            <a:avLst/>
          </a:prstGeom>
        </p:spPr>
        <p:txBody>
          <a:bodyPr wrap="square" lIns="0" tIns="0" rIns="0" bIns="0">
            <a:spAutoFit/>
          </a:bodyPr>
          <a:lstStyle/>
          <a:p>
            <a:pPr marL="171450" indent="-171450">
              <a:buFont typeface="Arial" panose="020B0604020202020204" pitchFamily="34" charset="0"/>
              <a:buChar char="•"/>
            </a:pPr>
            <a:r>
              <a:rPr lang="en-US" sz="1200">
                <a:solidFill>
                  <a:schemeClr val="bg1"/>
                </a:solidFill>
                <a:latin typeface="Poppins" pitchFamily="2" charset="77"/>
                <a:cs typeface="Poppins" pitchFamily="2" charset="77"/>
              </a:rPr>
              <a:t>Charging infrastructure investment can be delayed. </a:t>
            </a:r>
            <a:br>
              <a:rPr lang="en-US" sz="1200">
                <a:solidFill>
                  <a:schemeClr val="bg1"/>
                </a:solidFill>
                <a:latin typeface="Poppins" pitchFamily="2" charset="77"/>
                <a:cs typeface="Poppins" pitchFamily="2" charset="77"/>
              </a:rPr>
            </a:br>
            <a:endParaRPr lang="en-US" sz="1200">
              <a:solidFill>
                <a:schemeClr val="bg1"/>
              </a:solidFill>
              <a:latin typeface="Poppins" pitchFamily="2" charset="77"/>
              <a:cs typeface="Poppins" pitchFamily="2" charset="77"/>
            </a:endParaRPr>
          </a:p>
          <a:p>
            <a:pPr marL="171450" indent="-171450">
              <a:buFont typeface="Arial" panose="020B0604020202020204" pitchFamily="34" charset="0"/>
              <a:buChar char="•"/>
            </a:pPr>
            <a:r>
              <a:rPr lang="en-US" sz="1200">
                <a:solidFill>
                  <a:schemeClr val="bg1"/>
                </a:solidFill>
                <a:latin typeface="Poppins" pitchFamily="2" charset="77"/>
                <a:cs typeface="Poppins" pitchFamily="2" charset="77"/>
              </a:rPr>
              <a:t>Our all-electric powertrain achieves 30% GHG reduction at the outset.</a:t>
            </a:r>
            <a:br>
              <a:rPr lang="en-US" sz="1200">
                <a:solidFill>
                  <a:schemeClr val="bg1"/>
                </a:solidFill>
                <a:latin typeface="Poppins" pitchFamily="2" charset="77"/>
                <a:cs typeface="Poppins" pitchFamily="2" charset="77"/>
              </a:rPr>
            </a:br>
            <a:endParaRPr lang="en-US" sz="1200">
              <a:solidFill>
                <a:schemeClr val="bg1"/>
              </a:solidFill>
              <a:latin typeface="Poppins" pitchFamily="2" charset="77"/>
              <a:cs typeface="Poppins" pitchFamily="2" charset="77"/>
            </a:endParaRPr>
          </a:p>
          <a:p>
            <a:pPr marL="171450" indent="-171450">
              <a:buFont typeface="Arial" panose="020B0604020202020204" pitchFamily="34" charset="0"/>
              <a:buChar char="•"/>
            </a:pPr>
            <a:r>
              <a:rPr lang="en-US" sz="1200">
                <a:solidFill>
                  <a:schemeClr val="bg1"/>
                </a:solidFill>
                <a:latin typeface="Poppins" pitchFamily="2" charset="77"/>
                <a:cs typeface="Poppins" pitchFamily="2" charset="77"/>
              </a:rPr>
              <a:t>Rest of implementation can be progressive until 100% electrification.</a:t>
            </a:r>
            <a:endParaRPr lang="en-US" sz="1600">
              <a:solidFill>
                <a:schemeClr val="bg1"/>
              </a:solidFill>
              <a:latin typeface="Poppins" pitchFamily="2" charset="77"/>
              <a:cs typeface="Poppins" pitchFamily="2" charset="77"/>
            </a:endParaRPr>
          </a:p>
        </p:txBody>
      </p:sp>
      <p:sp>
        <p:nvSpPr>
          <p:cNvPr id="30" name="Rectangle 29">
            <a:extLst>
              <a:ext uri="{FF2B5EF4-FFF2-40B4-BE49-F238E27FC236}">
                <a16:creationId xmlns:a16="http://schemas.microsoft.com/office/drawing/2014/main" id="{8EDA175E-C817-4D34-8B5B-D2E7250D470B}"/>
              </a:ext>
            </a:extLst>
          </p:cNvPr>
          <p:cNvSpPr/>
          <p:nvPr>
            <p:custDataLst>
              <p:tags r:id="rId16"/>
            </p:custDataLst>
          </p:nvPr>
        </p:nvSpPr>
        <p:spPr>
          <a:xfrm>
            <a:off x="542823" y="2397822"/>
            <a:ext cx="3373953" cy="573619"/>
          </a:xfrm>
          <a:prstGeom prst="rect">
            <a:avLst/>
          </a:prstGeom>
        </p:spPr>
        <p:txBody>
          <a:bodyPr wrap="square" lIns="0" tIns="0" rIns="0" bIns="0">
            <a:spAutoFit/>
          </a:bodyPr>
          <a:lstStyle/>
          <a:p>
            <a:pPr>
              <a:lnSpc>
                <a:spcPts val="2260"/>
              </a:lnSpc>
            </a:pPr>
            <a:r>
              <a:rPr lang="en-US" sz="1600">
                <a:solidFill>
                  <a:schemeClr val="bg1"/>
                </a:solidFill>
                <a:latin typeface="Poppins" pitchFamily="2" charset="77"/>
                <a:cs typeface="Poppins" pitchFamily="2" charset="77"/>
              </a:rPr>
              <a:t>Wireless recharging deployment adapted to your objectives.</a:t>
            </a:r>
            <a:endParaRPr lang="fr-CA" sz="1600">
              <a:solidFill>
                <a:schemeClr val="bg1"/>
              </a:solidFill>
              <a:latin typeface="Poppins" pitchFamily="2" charset="77"/>
              <a:cs typeface="Poppins" pitchFamily="2" charset="77"/>
            </a:endParaRPr>
          </a:p>
        </p:txBody>
      </p:sp>
      <p:pic>
        <p:nvPicPr>
          <p:cNvPr id="41" name="Picture 12" descr="Diagram&#10;&#10;Description automatically generated">
            <a:extLst>
              <a:ext uri="{FF2B5EF4-FFF2-40B4-BE49-F238E27FC236}">
                <a16:creationId xmlns:a16="http://schemas.microsoft.com/office/drawing/2014/main" id="{003ABCB2-82F2-47B3-932C-D2F8ECE7DB2F}"/>
              </a:ext>
            </a:extLst>
          </p:cNvPr>
          <p:cNvPicPr>
            <a:picLocks noChangeAspect="1"/>
          </p:cNvPicPr>
          <p:nvPr>
            <p:custDataLst>
              <p:tags r:id="rId17"/>
            </p:custDataLst>
          </p:nvPr>
        </p:nvPicPr>
        <p:blipFill>
          <a:blip r:embed="rId36"/>
          <a:stretch>
            <a:fillRect/>
          </a:stretch>
        </p:blipFill>
        <p:spPr>
          <a:xfrm>
            <a:off x="8867775" y="613293"/>
            <a:ext cx="2187410" cy="1914221"/>
          </a:xfrm>
          <a:prstGeom prst="rect">
            <a:avLst/>
          </a:prstGeom>
        </p:spPr>
      </p:pic>
      <p:pic>
        <p:nvPicPr>
          <p:cNvPr id="64" name="Image 38">
            <a:extLst>
              <a:ext uri="{FF2B5EF4-FFF2-40B4-BE49-F238E27FC236}">
                <a16:creationId xmlns:a16="http://schemas.microsoft.com/office/drawing/2014/main" id="{CBA69C03-DF3D-47A5-B714-F8D1FEC21862}"/>
              </a:ext>
            </a:extLst>
          </p:cNvPr>
          <p:cNvPicPr>
            <a:picLocks noChangeAspect="1"/>
          </p:cNvPicPr>
          <p:nvPr>
            <p:custDataLst>
              <p:tags r:id="rId18"/>
            </p:custDataLst>
          </p:nvPr>
        </p:nvPicPr>
        <p:blipFill>
          <a:blip r:embed="rId37"/>
          <a:stretch>
            <a:fillRect/>
          </a:stretch>
        </p:blipFill>
        <p:spPr>
          <a:xfrm>
            <a:off x="9789310" y="2684631"/>
            <a:ext cx="201194" cy="244695"/>
          </a:xfrm>
          <a:prstGeom prst="rect">
            <a:avLst/>
          </a:prstGeom>
        </p:spPr>
      </p:pic>
      <p:pic>
        <p:nvPicPr>
          <p:cNvPr id="66" name="Picture 25" descr="Diagram&#10;&#10;Description automatically generated">
            <a:extLst>
              <a:ext uri="{FF2B5EF4-FFF2-40B4-BE49-F238E27FC236}">
                <a16:creationId xmlns:a16="http://schemas.microsoft.com/office/drawing/2014/main" id="{29152505-023A-4D33-81C9-3D80EF7A1F29}"/>
              </a:ext>
            </a:extLst>
          </p:cNvPr>
          <p:cNvPicPr>
            <a:picLocks/>
          </p:cNvPicPr>
          <p:nvPr>
            <p:custDataLst>
              <p:tags r:id="rId19"/>
            </p:custDataLst>
          </p:nvPr>
        </p:nvPicPr>
        <p:blipFill>
          <a:blip r:embed="rId38"/>
          <a:stretch>
            <a:fillRect/>
          </a:stretch>
        </p:blipFill>
        <p:spPr>
          <a:xfrm>
            <a:off x="8875266" y="4699492"/>
            <a:ext cx="2230476" cy="1902857"/>
          </a:xfrm>
          <a:prstGeom prst="rect">
            <a:avLst/>
          </a:prstGeom>
        </p:spPr>
      </p:pic>
      <p:pic>
        <p:nvPicPr>
          <p:cNvPr id="67" name="Image 38">
            <a:extLst>
              <a:ext uri="{FF2B5EF4-FFF2-40B4-BE49-F238E27FC236}">
                <a16:creationId xmlns:a16="http://schemas.microsoft.com/office/drawing/2014/main" id="{B0B88A43-5AFF-4E4C-A970-91119CCC5752}"/>
              </a:ext>
            </a:extLst>
          </p:cNvPr>
          <p:cNvPicPr>
            <a:picLocks noChangeAspect="1"/>
          </p:cNvPicPr>
          <p:nvPr>
            <p:custDataLst>
              <p:tags r:id="rId20"/>
            </p:custDataLst>
          </p:nvPr>
        </p:nvPicPr>
        <p:blipFill>
          <a:blip r:embed="rId37"/>
          <a:stretch>
            <a:fillRect/>
          </a:stretch>
        </p:blipFill>
        <p:spPr>
          <a:xfrm>
            <a:off x="9760286" y="3392640"/>
            <a:ext cx="201194" cy="244695"/>
          </a:xfrm>
          <a:prstGeom prst="rect">
            <a:avLst/>
          </a:prstGeom>
        </p:spPr>
      </p:pic>
      <p:pic>
        <p:nvPicPr>
          <p:cNvPr id="68" name="Image 38">
            <a:extLst>
              <a:ext uri="{FF2B5EF4-FFF2-40B4-BE49-F238E27FC236}">
                <a16:creationId xmlns:a16="http://schemas.microsoft.com/office/drawing/2014/main" id="{CA3B1A58-2505-45B2-9C4E-A7A78E593D83}"/>
              </a:ext>
            </a:extLst>
          </p:cNvPr>
          <p:cNvPicPr>
            <a:picLocks noChangeAspect="1"/>
          </p:cNvPicPr>
          <p:nvPr>
            <p:custDataLst>
              <p:tags r:id="rId21"/>
            </p:custDataLst>
          </p:nvPr>
        </p:nvPicPr>
        <p:blipFill>
          <a:blip r:embed="rId37"/>
          <a:stretch>
            <a:fillRect/>
          </a:stretch>
        </p:blipFill>
        <p:spPr>
          <a:xfrm>
            <a:off x="10509333" y="4303867"/>
            <a:ext cx="201194" cy="244695"/>
          </a:xfrm>
          <a:prstGeom prst="rect">
            <a:avLst/>
          </a:prstGeom>
        </p:spPr>
      </p:pic>
      <p:pic>
        <p:nvPicPr>
          <p:cNvPr id="69" name="Image 38">
            <a:extLst>
              <a:ext uri="{FF2B5EF4-FFF2-40B4-BE49-F238E27FC236}">
                <a16:creationId xmlns:a16="http://schemas.microsoft.com/office/drawing/2014/main" id="{28074AC3-D429-431E-BF2C-220A011EDABC}"/>
              </a:ext>
            </a:extLst>
          </p:cNvPr>
          <p:cNvPicPr>
            <a:picLocks noChangeAspect="1"/>
          </p:cNvPicPr>
          <p:nvPr>
            <p:custDataLst>
              <p:tags r:id="rId22"/>
            </p:custDataLst>
          </p:nvPr>
        </p:nvPicPr>
        <p:blipFill>
          <a:blip r:embed="rId37"/>
          <a:stretch>
            <a:fillRect/>
          </a:stretch>
        </p:blipFill>
        <p:spPr>
          <a:xfrm>
            <a:off x="9789310" y="4700962"/>
            <a:ext cx="201194" cy="244695"/>
          </a:xfrm>
          <a:prstGeom prst="rect">
            <a:avLst/>
          </a:prstGeom>
        </p:spPr>
      </p:pic>
      <p:pic>
        <p:nvPicPr>
          <p:cNvPr id="70" name="Image 38">
            <a:extLst>
              <a:ext uri="{FF2B5EF4-FFF2-40B4-BE49-F238E27FC236}">
                <a16:creationId xmlns:a16="http://schemas.microsoft.com/office/drawing/2014/main" id="{E27EAEDA-A925-40CC-BE9A-8C3E1F8DA9AA}"/>
              </a:ext>
            </a:extLst>
          </p:cNvPr>
          <p:cNvPicPr>
            <a:picLocks noChangeAspect="1"/>
          </p:cNvPicPr>
          <p:nvPr>
            <p:custDataLst>
              <p:tags r:id="rId23"/>
            </p:custDataLst>
          </p:nvPr>
        </p:nvPicPr>
        <p:blipFill>
          <a:blip r:embed="rId37"/>
          <a:stretch>
            <a:fillRect/>
          </a:stretch>
        </p:blipFill>
        <p:spPr>
          <a:xfrm>
            <a:off x="10525913" y="6315747"/>
            <a:ext cx="201194" cy="244695"/>
          </a:xfrm>
          <a:prstGeom prst="rect">
            <a:avLst/>
          </a:prstGeom>
        </p:spPr>
      </p:pic>
      <p:pic>
        <p:nvPicPr>
          <p:cNvPr id="71" name="Image 38">
            <a:extLst>
              <a:ext uri="{FF2B5EF4-FFF2-40B4-BE49-F238E27FC236}">
                <a16:creationId xmlns:a16="http://schemas.microsoft.com/office/drawing/2014/main" id="{D70BFBC6-DFBB-4050-BF9E-37D0289A7D37}"/>
              </a:ext>
            </a:extLst>
          </p:cNvPr>
          <p:cNvPicPr>
            <a:picLocks noChangeAspect="1"/>
          </p:cNvPicPr>
          <p:nvPr>
            <p:custDataLst>
              <p:tags r:id="rId24"/>
            </p:custDataLst>
          </p:nvPr>
        </p:nvPicPr>
        <p:blipFill>
          <a:blip r:embed="rId37"/>
          <a:stretch>
            <a:fillRect/>
          </a:stretch>
        </p:blipFill>
        <p:spPr>
          <a:xfrm>
            <a:off x="9405536" y="5206845"/>
            <a:ext cx="201194" cy="244695"/>
          </a:xfrm>
          <a:prstGeom prst="rect">
            <a:avLst/>
          </a:prstGeom>
        </p:spPr>
      </p:pic>
      <p:pic>
        <p:nvPicPr>
          <p:cNvPr id="83" name="Image 38">
            <a:extLst>
              <a:ext uri="{FF2B5EF4-FFF2-40B4-BE49-F238E27FC236}">
                <a16:creationId xmlns:a16="http://schemas.microsoft.com/office/drawing/2014/main" id="{C27CC484-FA60-4DAE-93E3-5677764D4188}"/>
              </a:ext>
            </a:extLst>
          </p:cNvPr>
          <p:cNvPicPr>
            <a:picLocks noChangeAspect="1"/>
          </p:cNvPicPr>
          <p:nvPr>
            <p:custDataLst>
              <p:tags r:id="rId25"/>
            </p:custDataLst>
          </p:nvPr>
        </p:nvPicPr>
        <p:blipFill>
          <a:blip r:embed="rId37"/>
          <a:stretch>
            <a:fillRect/>
          </a:stretch>
        </p:blipFill>
        <p:spPr>
          <a:xfrm>
            <a:off x="8960777" y="5853160"/>
            <a:ext cx="201194" cy="244695"/>
          </a:xfrm>
          <a:prstGeom prst="rect">
            <a:avLst/>
          </a:prstGeom>
        </p:spPr>
      </p:pic>
      <p:pic>
        <p:nvPicPr>
          <p:cNvPr id="84" name="Image 38">
            <a:extLst>
              <a:ext uri="{FF2B5EF4-FFF2-40B4-BE49-F238E27FC236}">
                <a16:creationId xmlns:a16="http://schemas.microsoft.com/office/drawing/2014/main" id="{7310206D-7881-49D6-8467-72A176193401}"/>
              </a:ext>
            </a:extLst>
          </p:cNvPr>
          <p:cNvPicPr>
            <a:picLocks noChangeAspect="1"/>
          </p:cNvPicPr>
          <p:nvPr>
            <p:custDataLst>
              <p:tags r:id="rId26"/>
            </p:custDataLst>
          </p:nvPr>
        </p:nvPicPr>
        <p:blipFill>
          <a:blip r:embed="rId37"/>
          <a:stretch>
            <a:fillRect/>
          </a:stretch>
        </p:blipFill>
        <p:spPr>
          <a:xfrm>
            <a:off x="9266556" y="5790078"/>
            <a:ext cx="201194" cy="244695"/>
          </a:xfrm>
          <a:prstGeom prst="rect">
            <a:avLst/>
          </a:prstGeom>
        </p:spPr>
      </p:pic>
      <p:pic>
        <p:nvPicPr>
          <p:cNvPr id="85" name="Image 38">
            <a:extLst>
              <a:ext uri="{FF2B5EF4-FFF2-40B4-BE49-F238E27FC236}">
                <a16:creationId xmlns:a16="http://schemas.microsoft.com/office/drawing/2014/main" id="{1090DD1E-B4EC-4FA9-A37C-1F8A574CCF04}"/>
              </a:ext>
            </a:extLst>
          </p:cNvPr>
          <p:cNvPicPr>
            <a:picLocks noChangeAspect="1"/>
          </p:cNvPicPr>
          <p:nvPr>
            <p:custDataLst>
              <p:tags r:id="rId27"/>
            </p:custDataLst>
          </p:nvPr>
        </p:nvPicPr>
        <p:blipFill>
          <a:blip r:embed="rId37"/>
          <a:stretch>
            <a:fillRect/>
          </a:stretch>
        </p:blipFill>
        <p:spPr>
          <a:xfrm>
            <a:off x="9485125" y="6000012"/>
            <a:ext cx="201194" cy="244695"/>
          </a:xfrm>
          <a:prstGeom prst="rect">
            <a:avLst/>
          </a:prstGeom>
        </p:spPr>
      </p:pic>
      <p:pic>
        <p:nvPicPr>
          <p:cNvPr id="86" name="Image 38">
            <a:extLst>
              <a:ext uri="{FF2B5EF4-FFF2-40B4-BE49-F238E27FC236}">
                <a16:creationId xmlns:a16="http://schemas.microsoft.com/office/drawing/2014/main" id="{D865FF91-7838-43FD-B529-AC07E0955A1F}"/>
              </a:ext>
            </a:extLst>
          </p:cNvPr>
          <p:cNvPicPr>
            <a:picLocks noChangeAspect="1"/>
          </p:cNvPicPr>
          <p:nvPr>
            <p:custDataLst>
              <p:tags r:id="rId28"/>
            </p:custDataLst>
          </p:nvPr>
        </p:nvPicPr>
        <p:blipFill>
          <a:blip r:embed="rId37"/>
          <a:stretch>
            <a:fillRect/>
          </a:stretch>
        </p:blipFill>
        <p:spPr>
          <a:xfrm>
            <a:off x="9760286" y="5686965"/>
            <a:ext cx="201194" cy="244695"/>
          </a:xfrm>
          <a:prstGeom prst="rect">
            <a:avLst/>
          </a:prstGeom>
        </p:spPr>
      </p:pic>
      <p:pic>
        <p:nvPicPr>
          <p:cNvPr id="87" name="Image 38">
            <a:extLst>
              <a:ext uri="{FF2B5EF4-FFF2-40B4-BE49-F238E27FC236}">
                <a16:creationId xmlns:a16="http://schemas.microsoft.com/office/drawing/2014/main" id="{8B6539C7-8A7D-414D-809E-248EA4F54D89}"/>
              </a:ext>
            </a:extLst>
          </p:cNvPr>
          <p:cNvPicPr>
            <a:picLocks noChangeAspect="1"/>
          </p:cNvPicPr>
          <p:nvPr>
            <p:custDataLst>
              <p:tags r:id="rId29"/>
            </p:custDataLst>
          </p:nvPr>
        </p:nvPicPr>
        <p:blipFill>
          <a:blip r:embed="rId37"/>
          <a:stretch>
            <a:fillRect/>
          </a:stretch>
        </p:blipFill>
        <p:spPr>
          <a:xfrm>
            <a:off x="9789310" y="5425457"/>
            <a:ext cx="201194" cy="244695"/>
          </a:xfrm>
          <a:prstGeom prst="rect">
            <a:avLst/>
          </a:prstGeom>
        </p:spPr>
      </p:pic>
      <p:pic>
        <p:nvPicPr>
          <p:cNvPr id="88" name="Image 38">
            <a:extLst>
              <a:ext uri="{FF2B5EF4-FFF2-40B4-BE49-F238E27FC236}">
                <a16:creationId xmlns:a16="http://schemas.microsoft.com/office/drawing/2014/main" id="{C65603CB-C582-4C40-B15B-F9D6BBDF3E24}"/>
              </a:ext>
            </a:extLst>
          </p:cNvPr>
          <p:cNvPicPr>
            <a:picLocks noChangeAspect="1"/>
          </p:cNvPicPr>
          <p:nvPr>
            <p:custDataLst>
              <p:tags r:id="rId30"/>
            </p:custDataLst>
          </p:nvPr>
        </p:nvPicPr>
        <p:blipFill>
          <a:blip r:embed="rId37"/>
          <a:stretch>
            <a:fillRect/>
          </a:stretch>
        </p:blipFill>
        <p:spPr>
          <a:xfrm>
            <a:off x="10083424" y="5455509"/>
            <a:ext cx="201194" cy="244695"/>
          </a:xfrm>
          <a:prstGeom prst="rect">
            <a:avLst/>
          </a:prstGeom>
        </p:spPr>
      </p:pic>
      <p:sp>
        <p:nvSpPr>
          <p:cNvPr id="33" name="Rectangle 32">
            <a:extLst>
              <a:ext uri="{FF2B5EF4-FFF2-40B4-BE49-F238E27FC236}">
                <a16:creationId xmlns:a16="http://schemas.microsoft.com/office/drawing/2014/main" id="{97D1BB08-9AB0-46C5-9EBD-5F0198CAA067}"/>
              </a:ext>
            </a:extLst>
          </p:cNvPr>
          <p:cNvSpPr/>
          <p:nvPr>
            <p:custDataLst>
              <p:tags r:id="rId31"/>
            </p:custDataLst>
          </p:nvPr>
        </p:nvSpPr>
        <p:spPr>
          <a:xfrm>
            <a:off x="8875265" y="265671"/>
            <a:ext cx="2179919" cy="215444"/>
          </a:xfrm>
          <a:prstGeom prst="rect">
            <a:avLst/>
          </a:prstGeom>
        </p:spPr>
        <p:txBody>
          <a:bodyPr wrap="square" lIns="0" tIns="0" rIns="0" bIns="0">
            <a:spAutoFit/>
          </a:bodyPr>
          <a:lstStyle/>
          <a:p>
            <a:r>
              <a:rPr lang="en-US" sz="1400" b="1">
                <a:latin typeface="Poppins" pitchFamily="2" charset="77"/>
              </a:rPr>
              <a:t>City Case Study - NYC</a:t>
            </a:r>
            <a:endParaRPr lang="fr-CA" sz="2000" b="1">
              <a:solidFill>
                <a:srgbClr val="3FA435"/>
              </a:solidFill>
              <a:latin typeface="Poppins" pitchFamily="2" charset="77"/>
            </a:endParaRPr>
          </a:p>
        </p:txBody>
      </p:sp>
    </p:spTree>
    <p:extLst>
      <p:ext uri="{BB962C8B-B14F-4D97-AF65-F5344CB8AC3E}">
        <p14:creationId xmlns:p14="http://schemas.microsoft.com/office/powerpoint/2010/main" val="3659597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78673BD1-549A-AA4F-9DAC-9C9A65B1ACF2}"/>
              </a:ext>
            </a:extLst>
          </p:cNvPr>
          <p:cNvPicPr>
            <a:picLocks noChangeAspect="1"/>
          </p:cNvPicPr>
          <p:nvPr>
            <p:custDataLst>
              <p:tags r:id="rId1"/>
            </p:custDataLst>
          </p:nvPr>
        </p:nvPicPr>
        <p:blipFill>
          <a:blip r:embed="rId10"/>
          <a:stretch>
            <a:fillRect/>
          </a:stretch>
        </p:blipFill>
        <p:spPr>
          <a:xfrm>
            <a:off x="4138549" y="0"/>
            <a:ext cx="10290723" cy="6858000"/>
          </a:xfrm>
          <a:prstGeom prst="rect">
            <a:avLst/>
          </a:prstGeom>
        </p:spPr>
      </p:pic>
      <p:sp>
        <p:nvSpPr>
          <p:cNvPr id="2" name="Rectangle 1">
            <a:extLst>
              <a:ext uri="{FF2B5EF4-FFF2-40B4-BE49-F238E27FC236}">
                <a16:creationId xmlns:a16="http://schemas.microsoft.com/office/drawing/2014/main" id="{6983BBE6-F0B2-2D4B-9D28-3AEE168DDE7C}"/>
              </a:ext>
            </a:extLst>
          </p:cNvPr>
          <p:cNvSpPr/>
          <p:nvPr>
            <p:custDataLst>
              <p:tags r:id="rId2"/>
            </p:custDataLst>
          </p:nvPr>
        </p:nvSpPr>
        <p:spPr>
          <a:xfrm>
            <a:off x="0" y="0"/>
            <a:ext cx="4140000"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11" name="Rectangle 10">
            <a:extLst>
              <a:ext uri="{FF2B5EF4-FFF2-40B4-BE49-F238E27FC236}">
                <a16:creationId xmlns:a16="http://schemas.microsoft.com/office/drawing/2014/main" id="{C2926816-B213-B84E-A286-50640C3CEDC4}"/>
              </a:ext>
            </a:extLst>
          </p:cNvPr>
          <p:cNvSpPr/>
          <p:nvPr>
            <p:custDataLst>
              <p:tags r:id="rId3"/>
            </p:custDataLst>
          </p:nvPr>
        </p:nvSpPr>
        <p:spPr>
          <a:xfrm>
            <a:off x="-4205" y="2259846"/>
            <a:ext cx="12258160" cy="1831495"/>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3D7AAFA7-F622-5D4F-AEC7-AB36250DD3F0}"/>
              </a:ext>
            </a:extLst>
          </p:cNvPr>
          <p:cNvSpPr/>
          <p:nvPr>
            <p:custDataLst>
              <p:tags r:id="rId4"/>
            </p:custDataLst>
          </p:nvPr>
        </p:nvSpPr>
        <p:spPr>
          <a:xfrm>
            <a:off x="655532" y="451858"/>
            <a:ext cx="3342310" cy="1631216"/>
          </a:xfrm>
          <a:prstGeom prst="rect">
            <a:avLst/>
          </a:prstGeom>
        </p:spPr>
        <p:txBody>
          <a:bodyPr wrap="square" lIns="0" tIns="0" rIns="0" bIns="0">
            <a:spAutoFit/>
          </a:bodyPr>
          <a:lstStyle/>
          <a:p>
            <a:r>
              <a:rPr lang="fr-CA" sz="1400" b="1" err="1">
                <a:solidFill>
                  <a:srgbClr val="268F3B"/>
                </a:solidFill>
                <a:latin typeface="Poppins SemiBold" pitchFamily="2" charset="77"/>
                <a:cs typeface="Poppins SemiBold" pitchFamily="2" charset="77"/>
              </a:rPr>
              <a:t>Effenco’s</a:t>
            </a:r>
            <a:r>
              <a:rPr lang="fr-CA" sz="2900">
                <a:solidFill>
                  <a:schemeClr val="bg1"/>
                </a:solidFill>
                <a:latin typeface="Poppins" pitchFamily="2" charset="77"/>
                <a:cs typeface="Poppins" pitchFamily="2" charset="77"/>
              </a:rPr>
              <a:t> </a:t>
            </a:r>
            <a:br>
              <a:rPr lang="fr-CA" sz="2900">
                <a:solidFill>
                  <a:schemeClr val="bg1"/>
                </a:solidFill>
                <a:latin typeface="Poppins" pitchFamily="2" charset="77"/>
                <a:cs typeface="Poppins" pitchFamily="2" charset="77"/>
              </a:rPr>
            </a:br>
            <a:r>
              <a:rPr lang="fr-CA" sz="2400" b="1" err="1">
                <a:solidFill>
                  <a:schemeClr val="bg1"/>
                </a:solidFill>
                <a:latin typeface="Poppins" pitchFamily="2" charset="77"/>
                <a:cs typeface="Poppins" pitchFamily="2" charset="77"/>
              </a:rPr>
              <a:t>Electrification</a:t>
            </a:r>
            <a:r>
              <a:rPr lang="fr-CA" sz="2400" b="1">
                <a:solidFill>
                  <a:schemeClr val="bg1"/>
                </a:solidFill>
                <a:latin typeface="Poppins" pitchFamily="2" charset="77"/>
                <a:cs typeface="Poppins" pitchFamily="2" charset="77"/>
              </a:rPr>
              <a:t> Process</a:t>
            </a:r>
            <a:endParaRPr lang="fr-CA" sz="2400" b="1">
              <a:solidFill>
                <a:schemeClr val="bg1"/>
              </a:solidFill>
              <a:latin typeface="Poppins" pitchFamily="2" charset="77"/>
            </a:endParaRPr>
          </a:p>
          <a:p>
            <a:endParaRPr lang="fr-CA" sz="2900">
              <a:solidFill>
                <a:schemeClr val="bg1"/>
              </a:solidFill>
              <a:latin typeface="Poppins" pitchFamily="2" charset="77"/>
              <a:cs typeface="Poppins" pitchFamily="2" charset="77"/>
            </a:endParaRPr>
          </a:p>
        </p:txBody>
      </p:sp>
      <p:sp>
        <p:nvSpPr>
          <p:cNvPr id="7" name="Rectangle 6">
            <a:extLst>
              <a:ext uri="{FF2B5EF4-FFF2-40B4-BE49-F238E27FC236}">
                <a16:creationId xmlns:a16="http://schemas.microsoft.com/office/drawing/2014/main" id="{A66FA8BD-09DD-0644-AC78-6C51271F5714}"/>
              </a:ext>
            </a:extLst>
          </p:cNvPr>
          <p:cNvSpPr/>
          <p:nvPr>
            <p:custDataLst>
              <p:tags r:id="rId5"/>
            </p:custDataLst>
          </p:nvPr>
        </p:nvSpPr>
        <p:spPr>
          <a:xfrm>
            <a:off x="398844" y="4196364"/>
            <a:ext cx="3598997" cy="2285241"/>
          </a:xfrm>
          <a:prstGeom prst="rect">
            <a:avLst/>
          </a:prstGeom>
        </p:spPr>
        <p:txBody>
          <a:bodyPr wrap="square">
            <a:spAutoFit/>
          </a:bodyPr>
          <a:lstStyle/>
          <a:p>
            <a:pPr>
              <a:lnSpc>
                <a:spcPct val="150000"/>
              </a:lnSpc>
            </a:pPr>
            <a:r>
              <a:rPr lang="en-CA" sz="1200" err="1">
                <a:solidFill>
                  <a:schemeClr val="bg1"/>
                </a:solidFill>
                <a:latin typeface="Poppins" pitchFamily="2" charset="77"/>
              </a:rPr>
              <a:t>Effenco</a:t>
            </a:r>
            <a:r>
              <a:rPr lang="en-CA" sz="1200">
                <a:solidFill>
                  <a:schemeClr val="bg1"/>
                </a:solidFill>
                <a:latin typeface="Poppins" pitchFamily="2" charset="77"/>
              </a:rPr>
              <a:t> designs, manufactures and markets technologies for the </a:t>
            </a:r>
            <a:r>
              <a:rPr lang="en-CA" sz="1200" b="1">
                <a:solidFill>
                  <a:schemeClr val="bg1"/>
                </a:solidFill>
                <a:latin typeface="Poppins" pitchFamily="2" charset="77"/>
              </a:rPr>
              <a:t>electrification </a:t>
            </a:r>
            <a:br>
              <a:rPr lang="en-CA" sz="1200" b="1">
                <a:solidFill>
                  <a:schemeClr val="bg1"/>
                </a:solidFill>
                <a:latin typeface="Poppins" pitchFamily="2" charset="77"/>
              </a:rPr>
            </a:br>
            <a:r>
              <a:rPr lang="en-CA" sz="1200">
                <a:solidFill>
                  <a:schemeClr val="bg1"/>
                </a:solidFill>
                <a:latin typeface="Poppins" pitchFamily="2" charset="77"/>
              </a:rPr>
              <a:t>of heavy-duty vocational vehicles. </a:t>
            </a:r>
          </a:p>
          <a:p>
            <a:pPr>
              <a:lnSpc>
                <a:spcPct val="150000"/>
              </a:lnSpc>
            </a:pPr>
            <a:endParaRPr lang="en-CA" sz="1200">
              <a:solidFill>
                <a:schemeClr val="bg1"/>
              </a:solidFill>
              <a:latin typeface="Poppins" pitchFamily="2" charset="77"/>
            </a:endParaRPr>
          </a:p>
          <a:p>
            <a:pPr>
              <a:lnSpc>
                <a:spcPct val="150000"/>
              </a:lnSpc>
            </a:pPr>
            <a:r>
              <a:rPr lang="en-CA" sz="1200">
                <a:solidFill>
                  <a:schemeClr val="bg1"/>
                </a:solidFill>
                <a:latin typeface="Poppins" pitchFamily="2" charset="77"/>
                <a:cs typeface="Poppins" pitchFamily="2" charset="77"/>
              </a:rPr>
              <a:t>Our </a:t>
            </a:r>
            <a:r>
              <a:rPr lang="en-CA" sz="1200" b="1">
                <a:solidFill>
                  <a:schemeClr val="bg1"/>
                </a:solidFill>
                <a:latin typeface="Poppins" pitchFamily="2" charset="77"/>
                <a:cs typeface="Poppins" pitchFamily="2" charset="77"/>
              </a:rPr>
              <a:t>2-phase</a:t>
            </a:r>
            <a:r>
              <a:rPr lang="en-CA" sz="1200">
                <a:solidFill>
                  <a:schemeClr val="bg1"/>
                </a:solidFill>
                <a:latin typeface="Poppins" pitchFamily="2" charset="77"/>
                <a:cs typeface="Poppins" pitchFamily="2" charset="77"/>
              </a:rPr>
              <a:t> </a:t>
            </a:r>
            <a:r>
              <a:rPr lang="en-CA" sz="1200" b="1">
                <a:solidFill>
                  <a:schemeClr val="bg1"/>
                </a:solidFill>
                <a:latin typeface="Poppins" pitchFamily="2" charset="77"/>
                <a:cs typeface="Poppins" pitchFamily="2" charset="77"/>
              </a:rPr>
              <a:t>process</a:t>
            </a:r>
            <a:r>
              <a:rPr lang="en-CA" sz="1200" b="1">
                <a:solidFill>
                  <a:schemeClr val="bg1"/>
                </a:solidFill>
                <a:latin typeface="Poppins" pitchFamily="2" charset="77"/>
              </a:rPr>
              <a:t> </a:t>
            </a:r>
            <a:r>
              <a:rPr lang="en-CA" sz="1200" b="1">
                <a:solidFill>
                  <a:srgbClr val="268F3B"/>
                </a:solidFill>
                <a:latin typeface="Poppins" pitchFamily="2" charset="77"/>
              </a:rPr>
              <a:t>reduces your GHG emissions</a:t>
            </a:r>
            <a:r>
              <a:rPr lang="en-CA" sz="1200">
                <a:solidFill>
                  <a:srgbClr val="268F3B"/>
                </a:solidFill>
                <a:latin typeface="Poppins" pitchFamily="2" charset="77"/>
              </a:rPr>
              <a:t> </a:t>
            </a:r>
            <a:r>
              <a:rPr lang="en-CA" sz="1200">
                <a:solidFill>
                  <a:schemeClr val="bg1"/>
                </a:solidFill>
                <a:latin typeface="Poppins" pitchFamily="2" charset="77"/>
              </a:rPr>
              <a:t>with the </a:t>
            </a:r>
            <a:r>
              <a:rPr lang="en-CA" sz="1200" b="1">
                <a:solidFill>
                  <a:schemeClr val="bg1"/>
                </a:solidFill>
                <a:latin typeface="Poppins" pitchFamily="2" charset="77"/>
              </a:rPr>
              <a:t>fastest return on investmen</a:t>
            </a:r>
            <a:r>
              <a:rPr lang="en-CA" sz="1200">
                <a:solidFill>
                  <a:schemeClr val="bg1"/>
                </a:solidFill>
                <a:latin typeface="Poppins" pitchFamily="2" charset="77"/>
              </a:rPr>
              <a:t>t and a </a:t>
            </a:r>
            <a:r>
              <a:rPr lang="en-CA" sz="1200" b="1">
                <a:solidFill>
                  <a:schemeClr val="bg1"/>
                </a:solidFill>
                <a:latin typeface="Poppins" pitchFamily="2" charset="77"/>
              </a:rPr>
              <a:t>seamless</a:t>
            </a:r>
            <a:r>
              <a:rPr lang="en-CA" sz="1200">
                <a:solidFill>
                  <a:schemeClr val="bg1"/>
                </a:solidFill>
                <a:latin typeface="Poppins" pitchFamily="2" charset="77"/>
              </a:rPr>
              <a:t> </a:t>
            </a:r>
            <a:r>
              <a:rPr lang="en-CA" sz="1200" b="1">
                <a:solidFill>
                  <a:schemeClr val="bg1"/>
                </a:solidFill>
                <a:latin typeface="Poppins" pitchFamily="2" charset="77"/>
              </a:rPr>
              <a:t>integration</a:t>
            </a:r>
            <a:r>
              <a:rPr lang="en-CA" sz="1200">
                <a:solidFill>
                  <a:schemeClr val="bg1"/>
                </a:solidFill>
                <a:latin typeface="Poppins" pitchFamily="2" charset="77"/>
              </a:rPr>
              <a:t> into your operations. </a:t>
            </a:r>
          </a:p>
        </p:txBody>
      </p:sp>
      <p:sp>
        <p:nvSpPr>
          <p:cNvPr id="9" name="Rectangle 8">
            <a:extLst>
              <a:ext uri="{FF2B5EF4-FFF2-40B4-BE49-F238E27FC236}">
                <a16:creationId xmlns:a16="http://schemas.microsoft.com/office/drawing/2014/main" id="{3534EF38-247F-B248-826C-6C03795775F5}"/>
              </a:ext>
            </a:extLst>
          </p:cNvPr>
          <p:cNvSpPr/>
          <p:nvPr>
            <p:custDataLst>
              <p:tags r:id="rId6"/>
            </p:custDataLst>
          </p:nvPr>
        </p:nvSpPr>
        <p:spPr>
          <a:xfrm>
            <a:off x="913283" y="2339714"/>
            <a:ext cx="11624931" cy="1646605"/>
          </a:xfrm>
          <a:prstGeom prst="rect">
            <a:avLst/>
          </a:prstGeom>
        </p:spPr>
        <p:txBody>
          <a:bodyPr wrap="square">
            <a:spAutoFit/>
          </a:bodyPr>
          <a:lstStyle/>
          <a:p>
            <a:r>
              <a:rPr lang="en-US" sz="4100">
                <a:solidFill>
                  <a:schemeClr val="bg1"/>
                </a:solidFill>
                <a:latin typeface="Poppins" pitchFamily="2" charset="77"/>
              </a:rPr>
              <a:t>Electrification </a:t>
            </a:r>
            <a:r>
              <a:rPr lang="en-US" sz="6000" b="1">
                <a:solidFill>
                  <a:schemeClr val="bg1"/>
                </a:solidFill>
                <a:latin typeface="Poppins" pitchFamily="2" charset="77"/>
              </a:rPr>
              <a:t>solutions</a:t>
            </a:r>
            <a:r>
              <a:rPr lang="en-US" sz="4100">
                <a:solidFill>
                  <a:schemeClr val="bg1"/>
                </a:solidFill>
                <a:latin typeface="Poppins" pitchFamily="2" charset="77"/>
              </a:rPr>
              <a:t> </a:t>
            </a:r>
            <a:r>
              <a:rPr lang="en-US" sz="6000" b="1">
                <a:solidFill>
                  <a:schemeClr val="bg1"/>
                </a:solidFill>
                <a:latin typeface="Poppins" pitchFamily="2" charset="77"/>
              </a:rPr>
              <a:t>adapted</a:t>
            </a:r>
            <a:r>
              <a:rPr lang="en-US" sz="4100">
                <a:solidFill>
                  <a:schemeClr val="bg1"/>
                </a:solidFill>
                <a:latin typeface="Poppins" pitchFamily="2" charset="77"/>
              </a:rPr>
              <a:t> </a:t>
            </a:r>
            <a:br>
              <a:rPr lang="en-US" sz="4100">
                <a:solidFill>
                  <a:schemeClr val="bg1"/>
                </a:solidFill>
                <a:latin typeface="Poppins" pitchFamily="2" charset="77"/>
              </a:rPr>
            </a:br>
            <a:r>
              <a:rPr lang="en-US" sz="4100">
                <a:solidFill>
                  <a:schemeClr val="bg1"/>
                </a:solidFill>
                <a:latin typeface="Poppins" pitchFamily="2" charset="77"/>
              </a:rPr>
              <a:t>to customers needs and objectives</a:t>
            </a:r>
            <a:endParaRPr lang="fr-CA" sz="4100">
              <a:solidFill>
                <a:schemeClr val="bg1"/>
              </a:solidFill>
              <a:latin typeface="Poppins" pitchFamily="2" charset="77"/>
            </a:endParaRPr>
          </a:p>
        </p:txBody>
      </p:sp>
      <p:sp>
        <p:nvSpPr>
          <p:cNvPr id="13" name="Rectangle 12">
            <a:extLst>
              <a:ext uri="{FF2B5EF4-FFF2-40B4-BE49-F238E27FC236}">
                <a16:creationId xmlns:a16="http://schemas.microsoft.com/office/drawing/2014/main" id="{7D0857B7-FF2B-BD45-ABBE-C0610146E961}"/>
              </a:ext>
            </a:extLst>
          </p:cNvPr>
          <p:cNvSpPr/>
          <p:nvPr>
            <p:custDataLst>
              <p:tags r:id="rId7"/>
            </p:custDataLst>
          </p:nvPr>
        </p:nvSpPr>
        <p:spPr>
          <a:xfrm>
            <a:off x="10423828" y="6530598"/>
            <a:ext cx="1211870" cy="92333"/>
          </a:xfrm>
          <a:prstGeom prst="rect">
            <a:avLst/>
          </a:prstGeom>
        </p:spPr>
        <p:txBody>
          <a:bodyPr wrap="none" lIns="0" tIns="0" rIns="0" bIns="0">
            <a:spAutoFit/>
          </a:bodyPr>
          <a:lstStyle/>
          <a:p>
            <a:pPr algn="r"/>
            <a:r>
              <a:rPr lang="fr-CA" sz="600" i="1" err="1">
                <a:solidFill>
                  <a:schemeClr val="bg1"/>
                </a:solidFill>
                <a:latin typeface="Minion Pro" panose="02040503050306020203" pitchFamily="18" charset="0"/>
              </a:rPr>
              <a:t>Effenco</a:t>
            </a:r>
            <a:r>
              <a:rPr lang="fr-CA" sz="600" i="1">
                <a:solidFill>
                  <a:schemeClr val="bg1"/>
                </a:solidFill>
                <a:latin typeface="Minion Pro" panose="02040503050306020203" pitchFamily="18" charset="0"/>
              </a:rPr>
              <a:t> </a:t>
            </a:r>
            <a:r>
              <a:rPr lang="fr-CA" sz="600" i="1" err="1">
                <a:solidFill>
                  <a:schemeClr val="bg1"/>
                </a:solidFill>
                <a:latin typeface="Minion Pro" panose="02040503050306020203" pitchFamily="18" charset="0"/>
              </a:rPr>
              <a:t>Development</a:t>
            </a:r>
            <a:r>
              <a:rPr lang="fr-CA" sz="600" i="1">
                <a:solidFill>
                  <a:schemeClr val="bg1"/>
                </a:solidFill>
                <a:latin typeface="Minion Pro" panose="02040503050306020203" pitchFamily="18" charset="0"/>
              </a:rPr>
              <a:t> Inc. / </a:t>
            </a:r>
            <a:r>
              <a:rPr lang="fr-CA" sz="600" i="1" err="1">
                <a:solidFill>
                  <a:schemeClr val="bg1"/>
                </a:solidFill>
                <a:latin typeface="Minion Pro" panose="02040503050306020203" pitchFamily="18" charset="0"/>
              </a:rPr>
              <a:t>Confidential</a:t>
            </a:r>
            <a:endParaRPr lang="fr-CA" sz="600">
              <a:solidFill>
                <a:schemeClr val="bg1"/>
              </a:solidFill>
              <a:latin typeface="Minion Pro" panose="02040503050306020203" pitchFamily="18" charset="0"/>
            </a:endParaRPr>
          </a:p>
        </p:txBody>
      </p:sp>
    </p:spTree>
    <p:extLst>
      <p:ext uri="{BB962C8B-B14F-4D97-AF65-F5344CB8AC3E}">
        <p14:creationId xmlns:p14="http://schemas.microsoft.com/office/powerpoint/2010/main" val="3810274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8AE74CB4-E56C-FE4C-AB06-FEA9C7C6F29D}"/>
              </a:ext>
            </a:extLst>
          </p:cNvPr>
          <p:cNvSpPr/>
          <p:nvPr>
            <p:custDataLst>
              <p:tags r:id="rId1"/>
            </p:custDataLst>
          </p:nvPr>
        </p:nvSpPr>
        <p:spPr>
          <a:xfrm>
            <a:off x="4973483" y="5551727"/>
            <a:ext cx="6297957" cy="824433"/>
          </a:xfrm>
          <a:prstGeom prst="rect">
            <a:avLst/>
          </a:pr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25" name="Rectangle 24">
            <a:extLst>
              <a:ext uri="{FF2B5EF4-FFF2-40B4-BE49-F238E27FC236}">
                <a16:creationId xmlns:a16="http://schemas.microsoft.com/office/drawing/2014/main" id="{36B928C9-7547-A044-8B1A-83DC3011B7AC}"/>
              </a:ext>
            </a:extLst>
          </p:cNvPr>
          <p:cNvSpPr/>
          <p:nvPr>
            <p:custDataLst>
              <p:tags r:id="rId2"/>
            </p:custDataLst>
          </p:nvPr>
        </p:nvSpPr>
        <p:spPr>
          <a:xfrm>
            <a:off x="4973483" y="1298295"/>
            <a:ext cx="1969921" cy="406165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a:extLst>
              <a:ext uri="{FF2B5EF4-FFF2-40B4-BE49-F238E27FC236}">
                <a16:creationId xmlns:a16="http://schemas.microsoft.com/office/drawing/2014/main" id="{2BF1203E-55AA-AE47-B5CE-3D017C066611}"/>
              </a:ext>
            </a:extLst>
          </p:cNvPr>
          <p:cNvSpPr/>
          <p:nvPr>
            <p:custDataLst>
              <p:tags r:id="rId3"/>
            </p:custDataLst>
          </p:nvPr>
        </p:nvSpPr>
        <p:spPr>
          <a:xfrm>
            <a:off x="7137501" y="1298295"/>
            <a:ext cx="1969921" cy="4061657"/>
          </a:xfrm>
          <a:prstGeom prst="rect">
            <a:avLst/>
          </a:prstGeom>
          <a:solidFill>
            <a:srgbClr val="268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B9CE5F01-0693-B24A-9B42-86BF7FE44B76}"/>
              </a:ext>
            </a:extLst>
          </p:cNvPr>
          <p:cNvSpPr/>
          <p:nvPr>
            <p:custDataLst>
              <p:tags r:id="rId4"/>
            </p:custDataLst>
          </p:nvPr>
        </p:nvSpPr>
        <p:spPr>
          <a:xfrm>
            <a:off x="9301519" y="1298295"/>
            <a:ext cx="1969921" cy="406165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7D903A08-96EF-BC45-8B52-3A0026338125}"/>
              </a:ext>
            </a:extLst>
          </p:cNvPr>
          <p:cNvSpPr/>
          <p:nvPr>
            <p:custDataLst>
              <p:tags r:id="rId5"/>
            </p:custDataLst>
          </p:nvPr>
        </p:nvSpPr>
        <p:spPr>
          <a:xfrm>
            <a:off x="0" y="4666"/>
            <a:ext cx="4061356" cy="6848668"/>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24" name="Rectangle 23">
            <a:extLst>
              <a:ext uri="{FF2B5EF4-FFF2-40B4-BE49-F238E27FC236}">
                <a16:creationId xmlns:a16="http://schemas.microsoft.com/office/drawing/2014/main" id="{64EAFD73-9ECB-46C3-BBFE-CD8AB9079C48}"/>
              </a:ext>
            </a:extLst>
          </p:cNvPr>
          <p:cNvSpPr/>
          <p:nvPr>
            <p:custDataLst>
              <p:tags r:id="rId6"/>
            </p:custDataLst>
          </p:nvPr>
        </p:nvSpPr>
        <p:spPr>
          <a:xfrm>
            <a:off x="10423828" y="6530598"/>
            <a:ext cx="1211870" cy="92333"/>
          </a:xfrm>
          <a:prstGeom prst="rect">
            <a:avLst/>
          </a:prstGeom>
        </p:spPr>
        <p:txBody>
          <a:bodyPr wrap="none" lIns="0" tIns="0" rIns="0" bIns="0">
            <a:spAutoFit/>
          </a:bodyPr>
          <a:lstStyle/>
          <a:p>
            <a:pPr algn="r"/>
            <a:r>
              <a:rPr lang="fr-CA" sz="600" i="1" err="1">
                <a:latin typeface="Minion Pro" panose="02040503050306020203" pitchFamily="18" charset="0"/>
              </a:rPr>
              <a:t>Effenco</a:t>
            </a:r>
            <a:r>
              <a:rPr lang="fr-CA" sz="600" i="1">
                <a:latin typeface="Minion Pro" panose="02040503050306020203" pitchFamily="18" charset="0"/>
              </a:rPr>
              <a:t> </a:t>
            </a:r>
            <a:r>
              <a:rPr lang="fr-CA" sz="600" i="1" err="1">
                <a:latin typeface="Minion Pro" panose="02040503050306020203" pitchFamily="18" charset="0"/>
              </a:rPr>
              <a:t>Development</a:t>
            </a:r>
            <a:r>
              <a:rPr lang="fr-CA" sz="600" i="1">
                <a:latin typeface="Minion Pro" panose="02040503050306020203" pitchFamily="18" charset="0"/>
              </a:rPr>
              <a:t> Inc. / </a:t>
            </a:r>
            <a:r>
              <a:rPr lang="fr-CA" sz="600" i="1" err="1">
                <a:latin typeface="Minion Pro" panose="02040503050306020203" pitchFamily="18" charset="0"/>
              </a:rPr>
              <a:t>Confidential</a:t>
            </a:r>
            <a:endParaRPr lang="fr-CA" sz="600">
              <a:latin typeface="Minion Pro" panose="02040503050306020203" pitchFamily="18" charset="0"/>
            </a:endParaRPr>
          </a:p>
        </p:txBody>
      </p:sp>
      <p:sp>
        <p:nvSpPr>
          <p:cNvPr id="12" name="Rectangle 11">
            <a:extLst>
              <a:ext uri="{FF2B5EF4-FFF2-40B4-BE49-F238E27FC236}">
                <a16:creationId xmlns:a16="http://schemas.microsoft.com/office/drawing/2014/main" id="{32F17301-FC1B-492F-9A42-DFB3599E92F8}"/>
              </a:ext>
            </a:extLst>
          </p:cNvPr>
          <p:cNvSpPr/>
          <p:nvPr>
            <p:custDataLst>
              <p:tags r:id="rId7"/>
            </p:custDataLst>
          </p:nvPr>
        </p:nvSpPr>
        <p:spPr>
          <a:xfrm>
            <a:off x="655531" y="611662"/>
            <a:ext cx="3390929" cy="492443"/>
          </a:xfrm>
          <a:prstGeom prst="rect">
            <a:avLst/>
          </a:prstGeom>
        </p:spPr>
        <p:txBody>
          <a:bodyPr wrap="square" lIns="0" tIns="0" rIns="0" bIns="0">
            <a:spAutoFit/>
          </a:bodyPr>
          <a:lstStyle/>
          <a:p>
            <a:r>
              <a:rPr lang="fr-CA" sz="1400" err="1">
                <a:solidFill>
                  <a:schemeClr val="bg1"/>
                </a:solidFill>
                <a:latin typeface="Poppins" pitchFamily="2" charset="77"/>
                <a:cs typeface="Poppins" pitchFamily="2" charset="77"/>
              </a:rPr>
              <a:t>Electrification</a:t>
            </a:r>
            <a:r>
              <a:rPr lang="fr-CA" sz="1400">
                <a:solidFill>
                  <a:schemeClr val="bg1"/>
                </a:solidFill>
                <a:latin typeface="Poppins" pitchFamily="2" charset="77"/>
                <a:cs typeface="Poppins" pitchFamily="2" charset="77"/>
              </a:rPr>
              <a:t> – </a:t>
            </a:r>
            <a:r>
              <a:rPr lang="fr-CA" sz="1400" b="1">
                <a:solidFill>
                  <a:schemeClr val="bg1"/>
                </a:solidFill>
                <a:latin typeface="Poppins" pitchFamily="2" charset="77"/>
                <a:cs typeface="Poppins" pitchFamily="2" charset="77"/>
              </a:rPr>
              <a:t>Phase 1</a:t>
            </a:r>
          </a:p>
          <a:p>
            <a:r>
              <a:rPr lang="fr-CA" b="1">
                <a:solidFill>
                  <a:srgbClr val="268F3B"/>
                </a:solidFill>
                <a:latin typeface="Poppins" pitchFamily="2" charset="77"/>
              </a:rPr>
              <a:t>Electric </a:t>
            </a:r>
            <a:r>
              <a:rPr lang="fr-CA" b="1" err="1">
                <a:solidFill>
                  <a:srgbClr val="268F3B"/>
                </a:solidFill>
                <a:latin typeface="Poppins" pitchFamily="2" charset="77"/>
              </a:rPr>
              <a:t>Hybrid</a:t>
            </a:r>
            <a:r>
              <a:rPr lang="fr-CA" b="1">
                <a:solidFill>
                  <a:srgbClr val="268F3B"/>
                </a:solidFill>
                <a:latin typeface="Poppins" pitchFamily="2" charset="77"/>
              </a:rPr>
              <a:t> System</a:t>
            </a:r>
          </a:p>
        </p:txBody>
      </p:sp>
      <p:sp>
        <p:nvSpPr>
          <p:cNvPr id="14" name="Rectangle 13">
            <a:extLst>
              <a:ext uri="{FF2B5EF4-FFF2-40B4-BE49-F238E27FC236}">
                <a16:creationId xmlns:a16="http://schemas.microsoft.com/office/drawing/2014/main" id="{9D1203B5-8FA6-4D38-B218-044F9744BB19}"/>
              </a:ext>
            </a:extLst>
          </p:cNvPr>
          <p:cNvSpPr/>
          <p:nvPr>
            <p:custDataLst>
              <p:tags r:id="rId8"/>
            </p:custDataLst>
          </p:nvPr>
        </p:nvSpPr>
        <p:spPr>
          <a:xfrm>
            <a:off x="4868317" y="470837"/>
            <a:ext cx="6317185" cy="840615"/>
          </a:xfrm>
          <a:prstGeom prst="rect">
            <a:avLst/>
          </a:prstGeom>
        </p:spPr>
        <p:txBody>
          <a:bodyPr wrap="square">
            <a:spAutoFit/>
          </a:bodyPr>
          <a:lstStyle/>
          <a:p>
            <a:r>
              <a:rPr lang="fr-CA" sz="3600" b="1" err="1">
                <a:latin typeface="Poppins" pitchFamily="2" charset="77"/>
              </a:rPr>
              <a:t>Easy</a:t>
            </a:r>
            <a:r>
              <a:rPr lang="fr-CA" sz="3600" b="1">
                <a:latin typeface="Poppins" pitchFamily="2" charset="77"/>
              </a:rPr>
              <a:t> to </a:t>
            </a:r>
            <a:r>
              <a:rPr lang="fr-CA" sz="3600" b="1" err="1">
                <a:latin typeface="Poppins" pitchFamily="2" charset="77"/>
              </a:rPr>
              <a:t>operate</a:t>
            </a:r>
            <a:endParaRPr lang="fr-CA" sz="3600" b="1">
              <a:latin typeface="Poppins" pitchFamily="2" charset="77"/>
            </a:endParaRPr>
          </a:p>
          <a:p>
            <a:pPr algn="ctr">
              <a:lnSpc>
                <a:spcPts val="1260"/>
              </a:lnSpc>
            </a:pPr>
            <a:endParaRPr lang="fr-CA">
              <a:latin typeface="Poppins" pitchFamily="2" charset="77"/>
            </a:endParaRPr>
          </a:p>
        </p:txBody>
      </p:sp>
      <p:sp>
        <p:nvSpPr>
          <p:cNvPr id="16" name="Rectangle 15">
            <a:extLst>
              <a:ext uri="{FF2B5EF4-FFF2-40B4-BE49-F238E27FC236}">
                <a16:creationId xmlns:a16="http://schemas.microsoft.com/office/drawing/2014/main" id="{8FCA49A3-EC2F-40EE-B473-4193F28F3732}"/>
              </a:ext>
            </a:extLst>
          </p:cNvPr>
          <p:cNvSpPr/>
          <p:nvPr>
            <p:custDataLst>
              <p:tags r:id="rId9"/>
            </p:custDataLst>
          </p:nvPr>
        </p:nvSpPr>
        <p:spPr>
          <a:xfrm>
            <a:off x="4954255" y="2583316"/>
            <a:ext cx="1969921" cy="1390765"/>
          </a:xfrm>
          <a:prstGeom prst="rect">
            <a:avLst/>
          </a:prstGeom>
        </p:spPr>
        <p:txBody>
          <a:bodyPr wrap="square">
            <a:spAutoFit/>
          </a:bodyPr>
          <a:lstStyle/>
          <a:p>
            <a:pPr algn="ctr"/>
            <a:r>
              <a:rPr lang="fr-CA" sz="1400">
                <a:solidFill>
                  <a:schemeClr val="bg1"/>
                </a:solidFill>
                <a:latin typeface="Poppins" pitchFamily="2" charset="77"/>
              </a:rPr>
              <a:t>Truck stops,</a:t>
            </a:r>
          </a:p>
          <a:p>
            <a:pPr algn="ctr"/>
            <a:endParaRPr lang="fr-CA" sz="1400">
              <a:solidFill>
                <a:schemeClr val="bg1"/>
              </a:solidFill>
              <a:latin typeface="Poppins" pitchFamily="2" charset="77"/>
            </a:endParaRPr>
          </a:p>
          <a:p>
            <a:pPr algn="ctr"/>
            <a:r>
              <a:rPr lang="fr-CA" sz="1400">
                <a:solidFill>
                  <a:schemeClr val="bg1"/>
                </a:solidFill>
                <a:latin typeface="Poppins" pitchFamily="2" charset="77"/>
              </a:rPr>
              <a:t>system </a:t>
            </a:r>
            <a:br>
              <a:rPr lang="fr-CA" sz="1400">
                <a:solidFill>
                  <a:schemeClr val="bg1"/>
                </a:solidFill>
                <a:latin typeface="Poppins" pitchFamily="2" charset="77"/>
              </a:rPr>
            </a:br>
            <a:r>
              <a:rPr lang="fr-CA" sz="1600" b="1" err="1">
                <a:solidFill>
                  <a:schemeClr val="bg1"/>
                </a:solidFill>
                <a:latin typeface="Poppins" pitchFamily="2" charset="77"/>
              </a:rPr>
              <a:t>shuts</a:t>
            </a:r>
            <a:r>
              <a:rPr lang="fr-CA" sz="1600" b="1">
                <a:solidFill>
                  <a:schemeClr val="bg1"/>
                </a:solidFill>
                <a:latin typeface="Poppins" pitchFamily="2" charset="77"/>
              </a:rPr>
              <a:t> down</a:t>
            </a:r>
            <a:br>
              <a:rPr lang="fr-CA" sz="1600" b="1">
                <a:solidFill>
                  <a:schemeClr val="bg1"/>
                </a:solidFill>
                <a:latin typeface="Poppins" pitchFamily="2" charset="77"/>
              </a:rPr>
            </a:br>
            <a:r>
              <a:rPr lang="fr-CA" sz="1600" b="1">
                <a:solidFill>
                  <a:schemeClr val="bg1"/>
                </a:solidFill>
                <a:latin typeface="Poppins" pitchFamily="2" charset="77"/>
              </a:rPr>
              <a:t> the engine</a:t>
            </a:r>
            <a:r>
              <a:rPr lang="fr-CA" sz="1600">
                <a:solidFill>
                  <a:schemeClr val="bg1"/>
                </a:solidFill>
                <a:latin typeface="Poppins" pitchFamily="2" charset="77"/>
              </a:rPr>
              <a:t>.</a:t>
            </a:r>
            <a:r>
              <a:rPr lang="fr-CA" sz="1600" b="1">
                <a:solidFill>
                  <a:schemeClr val="bg1"/>
                </a:solidFill>
                <a:latin typeface="Poppins" pitchFamily="2" charset="77"/>
              </a:rPr>
              <a:t> </a:t>
            </a:r>
            <a:endParaRPr lang="fr-CA" sz="1600">
              <a:solidFill>
                <a:schemeClr val="bg1"/>
              </a:solidFill>
              <a:latin typeface="Poppins" pitchFamily="2" charset="77"/>
            </a:endParaRPr>
          </a:p>
          <a:p>
            <a:pPr algn="ctr">
              <a:lnSpc>
                <a:spcPts val="1260"/>
              </a:lnSpc>
            </a:pPr>
            <a:endParaRPr lang="fr-CA" sz="900">
              <a:solidFill>
                <a:schemeClr val="bg1"/>
              </a:solidFill>
              <a:latin typeface="Poppins" pitchFamily="2" charset="77"/>
            </a:endParaRPr>
          </a:p>
        </p:txBody>
      </p:sp>
      <p:sp>
        <p:nvSpPr>
          <p:cNvPr id="21" name="Rectangle 20">
            <a:extLst>
              <a:ext uri="{FF2B5EF4-FFF2-40B4-BE49-F238E27FC236}">
                <a16:creationId xmlns:a16="http://schemas.microsoft.com/office/drawing/2014/main" id="{A1F5D8D3-FA21-4036-9897-AB6DEECB0E82}"/>
              </a:ext>
            </a:extLst>
          </p:cNvPr>
          <p:cNvSpPr/>
          <p:nvPr>
            <p:custDataLst>
              <p:tags r:id="rId10"/>
            </p:custDataLst>
          </p:nvPr>
        </p:nvSpPr>
        <p:spPr>
          <a:xfrm>
            <a:off x="9301519" y="2583316"/>
            <a:ext cx="1969922" cy="1477328"/>
          </a:xfrm>
          <a:prstGeom prst="rect">
            <a:avLst/>
          </a:prstGeom>
        </p:spPr>
        <p:txBody>
          <a:bodyPr wrap="square">
            <a:spAutoFit/>
          </a:bodyPr>
          <a:lstStyle/>
          <a:p>
            <a:pPr algn="ctr"/>
            <a:r>
              <a:rPr lang="fr-CA" sz="1400" err="1">
                <a:solidFill>
                  <a:schemeClr val="bg1"/>
                </a:solidFill>
                <a:latin typeface="Poppins" pitchFamily="2" charset="77"/>
              </a:rPr>
              <a:t>Brake</a:t>
            </a:r>
            <a:r>
              <a:rPr lang="fr-CA" sz="1400">
                <a:solidFill>
                  <a:schemeClr val="bg1"/>
                </a:solidFill>
                <a:latin typeface="Poppins" pitchFamily="2" charset="77"/>
              </a:rPr>
              <a:t> release,</a:t>
            </a:r>
          </a:p>
          <a:p>
            <a:pPr algn="ctr"/>
            <a:endParaRPr lang="fr-CA" sz="1400" b="1">
              <a:solidFill>
                <a:schemeClr val="bg1"/>
              </a:solidFill>
              <a:latin typeface="Poppins" pitchFamily="2" charset="77"/>
            </a:endParaRPr>
          </a:p>
          <a:p>
            <a:pPr algn="ctr"/>
            <a:r>
              <a:rPr lang="fr-CA" sz="1400">
                <a:solidFill>
                  <a:schemeClr val="bg1"/>
                </a:solidFill>
                <a:latin typeface="Poppins" pitchFamily="2" charset="77"/>
              </a:rPr>
              <a:t>system</a:t>
            </a:r>
            <a:r>
              <a:rPr lang="fr-CA" sz="1400" b="1">
                <a:solidFill>
                  <a:schemeClr val="bg1"/>
                </a:solidFill>
                <a:latin typeface="Poppins" pitchFamily="2" charset="77"/>
              </a:rPr>
              <a:t> </a:t>
            </a:r>
            <a:r>
              <a:rPr lang="fr-CA" sz="1600" b="1" err="1">
                <a:solidFill>
                  <a:schemeClr val="bg1"/>
                </a:solidFill>
                <a:latin typeface="Poppins" pitchFamily="2" charset="77"/>
              </a:rPr>
              <a:t>automatically</a:t>
            </a:r>
            <a:r>
              <a:rPr lang="fr-CA" sz="1600" b="1">
                <a:solidFill>
                  <a:schemeClr val="bg1"/>
                </a:solidFill>
                <a:latin typeface="Poppins" pitchFamily="2" charset="77"/>
              </a:rPr>
              <a:t> </a:t>
            </a:r>
            <a:r>
              <a:rPr lang="fr-CA" sz="1600" b="1" err="1">
                <a:solidFill>
                  <a:schemeClr val="bg1"/>
                </a:solidFill>
                <a:latin typeface="Poppins" pitchFamily="2" charset="77"/>
              </a:rPr>
              <a:t>restarts</a:t>
            </a:r>
            <a:r>
              <a:rPr lang="fr-CA" sz="1600" b="1">
                <a:solidFill>
                  <a:schemeClr val="bg1"/>
                </a:solidFill>
                <a:latin typeface="Poppins" pitchFamily="2" charset="77"/>
              </a:rPr>
              <a:t> </a:t>
            </a:r>
            <a:br>
              <a:rPr lang="fr-CA" sz="1600" b="1">
                <a:solidFill>
                  <a:schemeClr val="bg1"/>
                </a:solidFill>
                <a:latin typeface="Poppins" pitchFamily="2" charset="77"/>
              </a:rPr>
            </a:br>
            <a:r>
              <a:rPr lang="fr-CA" sz="1600" b="1">
                <a:solidFill>
                  <a:schemeClr val="bg1"/>
                </a:solidFill>
                <a:latin typeface="Poppins" pitchFamily="2" charset="77"/>
              </a:rPr>
              <a:t>the engine</a:t>
            </a:r>
            <a:r>
              <a:rPr lang="fr-CA" sz="1600">
                <a:solidFill>
                  <a:schemeClr val="bg1"/>
                </a:solidFill>
                <a:latin typeface="Poppins" pitchFamily="2" charset="77"/>
              </a:rPr>
              <a:t>.</a:t>
            </a:r>
          </a:p>
        </p:txBody>
      </p:sp>
      <p:sp>
        <p:nvSpPr>
          <p:cNvPr id="22" name="Rectangle 21">
            <a:extLst>
              <a:ext uri="{FF2B5EF4-FFF2-40B4-BE49-F238E27FC236}">
                <a16:creationId xmlns:a16="http://schemas.microsoft.com/office/drawing/2014/main" id="{0A4134DC-1EDA-420E-9BD1-E02F39A7E4B4}"/>
              </a:ext>
            </a:extLst>
          </p:cNvPr>
          <p:cNvSpPr/>
          <p:nvPr>
            <p:custDataLst>
              <p:tags r:id="rId11"/>
            </p:custDataLst>
          </p:nvPr>
        </p:nvSpPr>
        <p:spPr>
          <a:xfrm>
            <a:off x="660391" y="1818863"/>
            <a:ext cx="3390929" cy="2331407"/>
          </a:xfrm>
          <a:prstGeom prst="rect">
            <a:avLst/>
          </a:prstGeom>
        </p:spPr>
        <p:txBody>
          <a:bodyPr wrap="square" lIns="0" tIns="0" rIns="0" bIns="0">
            <a:spAutoFit/>
          </a:bodyPr>
          <a:lstStyle/>
          <a:p>
            <a:pPr>
              <a:lnSpc>
                <a:spcPts val="2660"/>
              </a:lnSpc>
            </a:pPr>
            <a:r>
              <a:rPr lang="en-US">
                <a:solidFill>
                  <a:schemeClr val="bg1"/>
                </a:solidFill>
                <a:latin typeface="Poppins" pitchFamily="2" charset="77"/>
              </a:rPr>
              <a:t>Enables the activation </a:t>
            </a:r>
            <a:br>
              <a:rPr lang="en-US">
                <a:solidFill>
                  <a:schemeClr val="bg1"/>
                </a:solidFill>
                <a:latin typeface="Poppins" pitchFamily="2" charset="77"/>
              </a:rPr>
            </a:br>
            <a:r>
              <a:rPr lang="en-US">
                <a:solidFill>
                  <a:schemeClr val="bg1"/>
                </a:solidFill>
                <a:latin typeface="Poppins" pitchFamily="2" charset="77"/>
              </a:rPr>
              <a:t>of auxiliary equipment </a:t>
            </a:r>
            <a:br>
              <a:rPr lang="en-US">
                <a:solidFill>
                  <a:schemeClr val="bg1"/>
                </a:solidFill>
                <a:latin typeface="Poppins" pitchFamily="2" charset="77"/>
              </a:rPr>
            </a:br>
            <a:r>
              <a:rPr lang="en-US">
                <a:solidFill>
                  <a:schemeClr val="bg1"/>
                </a:solidFill>
                <a:latin typeface="Poppins" pitchFamily="2" charset="77"/>
              </a:rPr>
              <a:t>while </a:t>
            </a:r>
            <a:r>
              <a:rPr lang="en-US" b="1">
                <a:solidFill>
                  <a:schemeClr val="bg1"/>
                </a:solidFill>
                <a:latin typeface="Poppins" pitchFamily="2" charset="77"/>
              </a:rPr>
              <a:t>eliminating the </a:t>
            </a:r>
            <a:br>
              <a:rPr lang="en-US" b="1">
                <a:solidFill>
                  <a:schemeClr val="bg1"/>
                </a:solidFill>
                <a:latin typeface="Poppins" pitchFamily="2" charset="77"/>
              </a:rPr>
            </a:br>
            <a:r>
              <a:rPr lang="en-US" b="1">
                <a:solidFill>
                  <a:schemeClr val="bg1"/>
                </a:solidFill>
                <a:latin typeface="Poppins" pitchFamily="2" charset="77"/>
              </a:rPr>
              <a:t>use of the engine </a:t>
            </a:r>
            <a:r>
              <a:rPr lang="en-US">
                <a:solidFill>
                  <a:schemeClr val="bg1"/>
                </a:solidFill>
                <a:latin typeface="Poppins" pitchFamily="2" charset="77"/>
              </a:rPr>
              <a:t>when </a:t>
            </a:r>
            <a:br>
              <a:rPr lang="en-US">
                <a:solidFill>
                  <a:schemeClr val="bg1"/>
                </a:solidFill>
                <a:latin typeface="Poppins" pitchFamily="2" charset="77"/>
              </a:rPr>
            </a:br>
            <a:r>
              <a:rPr lang="en-US">
                <a:solidFill>
                  <a:schemeClr val="bg1"/>
                </a:solidFill>
                <a:latin typeface="Poppins" pitchFamily="2" charset="77"/>
              </a:rPr>
              <a:t>the vehicle is stationary.</a:t>
            </a:r>
            <a:endParaRPr lang="fr-CA" sz="2000">
              <a:solidFill>
                <a:schemeClr val="bg1"/>
              </a:solidFill>
              <a:latin typeface="Poppins" pitchFamily="2" charset="77"/>
            </a:endParaRPr>
          </a:p>
          <a:p>
            <a:endParaRPr lang="fr-CA" sz="2000">
              <a:solidFill>
                <a:schemeClr val="bg1"/>
              </a:solidFill>
              <a:latin typeface="Poppins" pitchFamily="2" charset="77"/>
            </a:endParaRPr>
          </a:p>
          <a:p>
            <a:endParaRPr lang="fr-CA" sz="1900">
              <a:solidFill>
                <a:srgbClr val="3FA435"/>
              </a:solidFill>
              <a:latin typeface="Poppins" pitchFamily="2" charset="77"/>
            </a:endParaRPr>
          </a:p>
        </p:txBody>
      </p:sp>
      <p:pic>
        <p:nvPicPr>
          <p:cNvPr id="7" name="Image 6">
            <a:extLst>
              <a:ext uri="{FF2B5EF4-FFF2-40B4-BE49-F238E27FC236}">
                <a16:creationId xmlns:a16="http://schemas.microsoft.com/office/drawing/2014/main" id="{034FA705-BB5C-4145-AF1E-F3DEC770854F}"/>
              </a:ext>
            </a:extLst>
          </p:cNvPr>
          <p:cNvPicPr>
            <a:picLocks noChangeAspect="1"/>
          </p:cNvPicPr>
          <p:nvPr>
            <p:custDataLst>
              <p:tags r:id="rId12"/>
            </p:custDataLst>
          </p:nvPr>
        </p:nvPicPr>
        <p:blipFill>
          <a:blip r:embed="rId22"/>
          <a:stretch>
            <a:fillRect/>
          </a:stretch>
        </p:blipFill>
        <p:spPr>
          <a:xfrm>
            <a:off x="5222642" y="1360669"/>
            <a:ext cx="1471604" cy="1388930"/>
          </a:xfrm>
          <a:prstGeom prst="rect">
            <a:avLst/>
          </a:prstGeom>
        </p:spPr>
      </p:pic>
      <p:pic>
        <p:nvPicPr>
          <p:cNvPr id="9" name="Image 8">
            <a:extLst>
              <a:ext uri="{FF2B5EF4-FFF2-40B4-BE49-F238E27FC236}">
                <a16:creationId xmlns:a16="http://schemas.microsoft.com/office/drawing/2014/main" id="{27D3038F-B863-B847-A838-D7BDBA9AD113}"/>
              </a:ext>
            </a:extLst>
          </p:cNvPr>
          <p:cNvPicPr>
            <a:picLocks noChangeAspect="1"/>
          </p:cNvPicPr>
          <p:nvPr>
            <p:custDataLst>
              <p:tags r:id="rId13"/>
            </p:custDataLst>
          </p:nvPr>
        </p:nvPicPr>
        <p:blipFill>
          <a:blip r:embed="rId23"/>
          <a:stretch>
            <a:fillRect/>
          </a:stretch>
        </p:blipFill>
        <p:spPr>
          <a:xfrm>
            <a:off x="9558159" y="1360669"/>
            <a:ext cx="1471604" cy="1388930"/>
          </a:xfrm>
          <a:prstGeom prst="rect">
            <a:avLst/>
          </a:prstGeom>
        </p:spPr>
      </p:pic>
      <p:pic>
        <p:nvPicPr>
          <p:cNvPr id="11" name="Image 10">
            <a:extLst>
              <a:ext uri="{FF2B5EF4-FFF2-40B4-BE49-F238E27FC236}">
                <a16:creationId xmlns:a16="http://schemas.microsoft.com/office/drawing/2014/main" id="{46D541A6-B27B-644C-865A-08B2F2684760}"/>
              </a:ext>
            </a:extLst>
          </p:cNvPr>
          <p:cNvPicPr>
            <a:picLocks noChangeAspect="1"/>
          </p:cNvPicPr>
          <p:nvPr>
            <p:custDataLst>
              <p:tags r:id="rId14"/>
            </p:custDataLst>
          </p:nvPr>
        </p:nvPicPr>
        <p:blipFill>
          <a:blip r:embed="rId24"/>
          <a:stretch>
            <a:fillRect/>
          </a:stretch>
        </p:blipFill>
        <p:spPr>
          <a:xfrm>
            <a:off x="7401525" y="1360669"/>
            <a:ext cx="1471604" cy="1388930"/>
          </a:xfrm>
          <a:prstGeom prst="rect">
            <a:avLst/>
          </a:prstGeom>
        </p:spPr>
      </p:pic>
      <p:sp>
        <p:nvSpPr>
          <p:cNvPr id="37" name="Rectangle 36">
            <a:extLst>
              <a:ext uri="{FF2B5EF4-FFF2-40B4-BE49-F238E27FC236}">
                <a16:creationId xmlns:a16="http://schemas.microsoft.com/office/drawing/2014/main" id="{BA7BE220-50AC-9B4E-A6DD-811051C88AED}"/>
              </a:ext>
            </a:extLst>
          </p:cNvPr>
          <p:cNvSpPr/>
          <p:nvPr>
            <p:custDataLst>
              <p:tags r:id="rId15"/>
            </p:custDataLst>
          </p:nvPr>
        </p:nvSpPr>
        <p:spPr>
          <a:xfrm>
            <a:off x="7118273" y="2583316"/>
            <a:ext cx="1989149" cy="1661993"/>
          </a:xfrm>
          <a:prstGeom prst="rect">
            <a:avLst/>
          </a:prstGeom>
        </p:spPr>
        <p:txBody>
          <a:bodyPr wrap="square">
            <a:spAutoFit/>
          </a:bodyPr>
          <a:lstStyle/>
          <a:p>
            <a:pPr algn="ctr"/>
            <a:r>
              <a:rPr lang="fr-CA" sz="1400">
                <a:solidFill>
                  <a:schemeClr val="bg1"/>
                </a:solidFill>
                <a:latin typeface="Poppins" pitchFamily="2" charset="77"/>
              </a:rPr>
              <a:t>Truck </a:t>
            </a:r>
            <a:r>
              <a:rPr lang="fr-CA" sz="1400" err="1">
                <a:solidFill>
                  <a:schemeClr val="bg1"/>
                </a:solidFill>
                <a:latin typeface="Poppins" pitchFamily="2" charset="77"/>
              </a:rPr>
              <a:t>is</a:t>
            </a:r>
            <a:r>
              <a:rPr lang="fr-CA" sz="1400">
                <a:solidFill>
                  <a:schemeClr val="bg1"/>
                </a:solidFill>
                <a:latin typeface="Poppins" pitchFamily="2" charset="77"/>
              </a:rPr>
              <a:t> </a:t>
            </a:r>
            <a:r>
              <a:rPr lang="fr-CA" sz="1400" err="1">
                <a:solidFill>
                  <a:schemeClr val="bg1"/>
                </a:solidFill>
                <a:latin typeface="Poppins" pitchFamily="2" charset="77"/>
              </a:rPr>
              <a:t>idling</a:t>
            </a:r>
            <a:r>
              <a:rPr lang="fr-CA" sz="1400">
                <a:solidFill>
                  <a:schemeClr val="bg1"/>
                </a:solidFill>
                <a:latin typeface="Poppins" pitchFamily="2" charset="77"/>
              </a:rPr>
              <a:t>,</a:t>
            </a:r>
          </a:p>
          <a:p>
            <a:pPr algn="ctr"/>
            <a:endParaRPr lang="fr-CA" sz="1400" b="1">
              <a:solidFill>
                <a:schemeClr val="bg1"/>
              </a:solidFill>
              <a:latin typeface="Poppins" pitchFamily="2" charset="77"/>
            </a:endParaRPr>
          </a:p>
          <a:p>
            <a:pPr algn="ctr"/>
            <a:r>
              <a:rPr lang="fr-CA" sz="1400">
                <a:solidFill>
                  <a:schemeClr val="bg1"/>
                </a:solidFill>
                <a:latin typeface="Poppins" pitchFamily="2" charset="77"/>
              </a:rPr>
              <a:t>system</a:t>
            </a:r>
          </a:p>
          <a:p>
            <a:pPr algn="ctr"/>
            <a:r>
              <a:rPr lang="fr-CA" sz="1600" b="1" err="1">
                <a:solidFill>
                  <a:schemeClr val="bg1"/>
                </a:solidFill>
                <a:latin typeface="Poppins" pitchFamily="2" charset="77"/>
              </a:rPr>
              <a:t>electrifies</a:t>
            </a:r>
            <a:r>
              <a:rPr lang="fr-CA" sz="1600" b="1">
                <a:solidFill>
                  <a:schemeClr val="bg1"/>
                </a:solidFill>
                <a:latin typeface="Poppins" pitchFamily="2" charset="77"/>
              </a:rPr>
              <a:t> </a:t>
            </a:r>
            <a:r>
              <a:rPr lang="fr-CA" sz="1600" b="1" err="1">
                <a:solidFill>
                  <a:schemeClr val="bg1"/>
                </a:solidFill>
                <a:latin typeface="Poppins" pitchFamily="2" charset="77"/>
              </a:rPr>
              <a:t>auxiliary</a:t>
            </a:r>
            <a:r>
              <a:rPr lang="fr-CA" sz="1600" b="1">
                <a:solidFill>
                  <a:schemeClr val="bg1"/>
                </a:solidFill>
                <a:latin typeface="Poppins" pitchFamily="2" charset="77"/>
              </a:rPr>
              <a:t> </a:t>
            </a:r>
            <a:r>
              <a:rPr lang="fr-CA" sz="1600" b="1" err="1">
                <a:solidFill>
                  <a:schemeClr val="bg1"/>
                </a:solidFill>
                <a:latin typeface="Poppins" pitchFamily="2" charset="77"/>
              </a:rPr>
              <a:t>equipment</a:t>
            </a:r>
            <a:r>
              <a:rPr lang="fr-CA" sz="1600" b="1">
                <a:solidFill>
                  <a:schemeClr val="bg1"/>
                </a:solidFill>
                <a:latin typeface="Poppins" pitchFamily="2" charset="77"/>
              </a:rPr>
              <a:t> </a:t>
            </a:r>
            <a:br>
              <a:rPr lang="fr-CA" sz="1400">
                <a:solidFill>
                  <a:schemeClr val="bg1"/>
                </a:solidFill>
                <a:latin typeface="Poppins" pitchFamily="2" charset="77"/>
              </a:rPr>
            </a:br>
            <a:r>
              <a:rPr lang="fr-CA" sz="1200">
                <a:solidFill>
                  <a:schemeClr val="bg1"/>
                </a:solidFill>
                <a:latin typeface="Poppins" pitchFamily="2" charset="77"/>
              </a:rPr>
              <a:t>(</a:t>
            </a:r>
            <a:r>
              <a:rPr lang="fr-CA" sz="1200" err="1">
                <a:solidFill>
                  <a:schemeClr val="bg1"/>
                </a:solidFill>
                <a:latin typeface="Poppins" pitchFamily="2" charset="77"/>
              </a:rPr>
              <a:t>including</a:t>
            </a:r>
            <a:r>
              <a:rPr lang="fr-CA" sz="1200">
                <a:solidFill>
                  <a:schemeClr val="bg1"/>
                </a:solidFill>
                <a:latin typeface="Poppins" pitchFamily="2" charset="77"/>
              </a:rPr>
              <a:t> HVAC).</a:t>
            </a:r>
            <a:endParaRPr lang="fr-CA" sz="900">
              <a:solidFill>
                <a:schemeClr val="bg1"/>
              </a:solidFill>
              <a:latin typeface="Poppins" pitchFamily="2" charset="77"/>
            </a:endParaRPr>
          </a:p>
        </p:txBody>
      </p:sp>
      <p:sp>
        <p:nvSpPr>
          <p:cNvPr id="42" name="Rectangle 41">
            <a:extLst>
              <a:ext uri="{FF2B5EF4-FFF2-40B4-BE49-F238E27FC236}">
                <a16:creationId xmlns:a16="http://schemas.microsoft.com/office/drawing/2014/main" id="{73F68125-1293-924D-ADA9-3C264A2F6A7C}"/>
              </a:ext>
            </a:extLst>
          </p:cNvPr>
          <p:cNvSpPr/>
          <p:nvPr>
            <p:custDataLst>
              <p:tags r:id="rId16"/>
            </p:custDataLst>
          </p:nvPr>
        </p:nvSpPr>
        <p:spPr>
          <a:xfrm>
            <a:off x="7241901" y="4392661"/>
            <a:ext cx="1741892" cy="738664"/>
          </a:xfrm>
          <a:prstGeom prst="rect">
            <a:avLst/>
          </a:prstGeom>
          <a:noFill/>
          <a:ln w="25400" cap="sq" cmpd="sng">
            <a:noFill/>
            <a:prstDash val="sysDash"/>
            <a:bevel/>
            <a:extLst>
              <a:ext uri="{C807C97D-BFC1-408E-A445-0C87EB9F89A2}">
                <ask:lineSketchStyleProps xmlns:ask="http://schemas.microsoft.com/office/drawing/2018/sketchyshapes">
                  <ask:type>
                    <ask:lineSketchNone/>
                  </ask:type>
                </ask:lineSketchStyleProps>
              </a:ext>
            </a:extLst>
          </a:ln>
        </p:spPr>
        <p:txBody>
          <a:bodyPr wrap="square">
            <a:spAutoFit/>
          </a:bodyPr>
          <a:lstStyle/>
          <a:p>
            <a:pPr lvl="0" algn="ctr"/>
            <a:r>
              <a:rPr lang="fr-CA" sz="1400">
                <a:solidFill>
                  <a:schemeClr val="bg1"/>
                </a:solidFill>
                <a:latin typeface="Poppins" pitchFamily="2" charset="77"/>
                <a:cs typeface="Poppins" pitchFamily="2" charset="77"/>
              </a:rPr>
              <a:t>Optimal </a:t>
            </a:r>
            <a:r>
              <a:rPr lang="fr-CA" sz="1400" b="1" err="1">
                <a:solidFill>
                  <a:schemeClr val="bg1"/>
                </a:solidFill>
                <a:latin typeface="Poppins" pitchFamily="2" charset="77"/>
                <a:cs typeface="Poppins" pitchFamily="2" charset="77"/>
              </a:rPr>
              <a:t>energy</a:t>
            </a:r>
            <a:r>
              <a:rPr lang="fr-CA" sz="1400" b="1">
                <a:solidFill>
                  <a:schemeClr val="bg1"/>
                </a:solidFill>
                <a:latin typeface="Poppins" pitchFamily="2" charset="77"/>
                <a:cs typeface="Poppins" pitchFamily="2" charset="77"/>
              </a:rPr>
              <a:t> </a:t>
            </a:r>
            <a:r>
              <a:rPr lang="fr-CA" sz="1400" b="1" err="1">
                <a:solidFill>
                  <a:schemeClr val="bg1"/>
                </a:solidFill>
                <a:latin typeface="Poppins" pitchFamily="2" charset="77"/>
                <a:cs typeface="Poppins" pitchFamily="2" charset="77"/>
              </a:rPr>
              <a:t>efficiency</a:t>
            </a:r>
            <a:r>
              <a:rPr lang="fr-CA" sz="1400" b="1">
                <a:solidFill>
                  <a:schemeClr val="bg1"/>
                </a:solidFill>
                <a:latin typeface="Poppins" pitchFamily="2" charset="77"/>
                <a:cs typeface="Poppins" pitchFamily="2" charset="77"/>
              </a:rPr>
              <a:t> </a:t>
            </a:r>
            <a:r>
              <a:rPr lang="fr-CA" sz="1400" err="1">
                <a:solidFill>
                  <a:schemeClr val="bg1"/>
                </a:solidFill>
                <a:latin typeface="Poppins" pitchFamily="2" charset="77"/>
                <a:cs typeface="Poppins" pitchFamily="2" charset="77"/>
              </a:rPr>
              <a:t>during</a:t>
            </a:r>
            <a:r>
              <a:rPr lang="fr-CA" sz="1400">
                <a:solidFill>
                  <a:schemeClr val="bg1"/>
                </a:solidFill>
                <a:latin typeface="Poppins" pitchFamily="2" charset="77"/>
                <a:cs typeface="Poppins" pitchFamily="2" charset="77"/>
              </a:rPr>
              <a:t> </a:t>
            </a:r>
            <a:r>
              <a:rPr lang="fr-CA" sz="1400" err="1">
                <a:solidFill>
                  <a:schemeClr val="bg1"/>
                </a:solidFill>
                <a:latin typeface="Poppins" pitchFamily="2" charset="77"/>
                <a:cs typeface="Poppins" pitchFamily="2" charset="77"/>
              </a:rPr>
              <a:t>idling</a:t>
            </a:r>
            <a:r>
              <a:rPr lang="fr-CA" sz="1400">
                <a:solidFill>
                  <a:schemeClr val="bg1"/>
                </a:solidFill>
                <a:latin typeface="Poppins" pitchFamily="2" charset="77"/>
                <a:cs typeface="Poppins" pitchFamily="2" charset="77"/>
              </a:rPr>
              <a:t> time.</a:t>
            </a:r>
          </a:p>
        </p:txBody>
      </p:sp>
      <p:grpSp>
        <p:nvGrpSpPr>
          <p:cNvPr id="46" name="Groupe 45">
            <a:extLst>
              <a:ext uri="{FF2B5EF4-FFF2-40B4-BE49-F238E27FC236}">
                <a16:creationId xmlns:a16="http://schemas.microsoft.com/office/drawing/2014/main" id="{F9CF4896-0B8C-AF44-8D12-F67E7F2B4459}"/>
              </a:ext>
            </a:extLst>
          </p:cNvPr>
          <p:cNvGrpSpPr/>
          <p:nvPr>
            <p:custDataLst>
              <p:tags r:id="rId17"/>
            </p:custDataLst>
          </p:nvPr>
        </p:nvGrpSpPr>
        <p:grpSpPr>
          <a:xfrm>
            <a:off x="5737594" y="5708720"/>
            <a:ext cx="3547525" cy="523220"/>
            <a:chOff x="6679943" y="5540969"/>
            <a:chExt cx="3547525" cy="523220"/>
          </a:xfrm>
        </p:grpSpPr>
        <p:sp>
          <p:nvSpPr>
            <p:cNvPr id="13" name="Rectangle 12">
              <a:extLst>
                <a:ext uri="{FF2B5EF4-FFF2-40B4-BE49-F238E27FC236}">
                  <a16:creationId xmlns:a16="http://schemas.microsoft.com/office/drawing/2014/main" id="{BD802E6C-5A66-4655-AC36-E6EBA56EBBDD}"/>
                </a:ext>
              </a:extLst>
            </p:cNvPr>
            <p:cNvSpPr/>
            <p:nvPr/>
          </p:nvSpPr>
          <p:spPr>
            <a:xfrm>
              <a:off x="6679943" y="5540969"/>
              <a:ext cx="3547525" cy="523220"/>
            </a:xfrm>
            <a:prstGeom prst="rect">
              <a:avLst/>
            </a:prstGeom>
          </p:spPr>
          <p:txBody>
            <a:bodyPr wrap="square">
              <a:spAutoFit/>
            </a:bodyPr>
            <a:lstStyle/>
            <a:p>
              <a:pPr lvl="0"/>
              <a:r>
                <a:rPr lang="fr-CA" sz="1400" b="1">
                  <a:solidFill>
                    <a:schemeClr val="bg2">
                      <a:lumMod val="25000"/>
                    </a:schemeClr>
                  </a:solidFill>
                  <a:latin typeface="Poppins" pitchFamily="2" charset="77"/>
                  <a:cs typeface="Poppins" pitchFamily="2" charset="77"/>
                </a:rPr>
                <a:t>infrastructure </a:t>
              </a:r>
              <a:r>
                <a:rPr lang="fr-CA" sz="1400" err="1">
                  <a:solidFill>
                    <a:schemeClr val="bg2">
                      <a:lumMod val="25000"/>
                    </a:schemeClr>
                  </a:solidFill>
                  <a:latin typeface="Poppins" pitchFamily="2" charset="77"/>
                  <a:cs typeface="Poppins" pitchFamily="2" charset="77"/>
                </a:rPr>
                <a:t>required</a:t>
              </a:r>
              <a:r>
                <a:rPr lang="fr-CA" sz="1400">
                  <a:solidFill>
                    <a:schemeClr val="bg2">
                      <a:lumMod val="25000"/>
                    </a:schemeClr>
                  </a:solidFill>
                  <a:latin typeface="Poppins" pitchFamily="2" charset="77"/>
                  <a:cs typeface="Poppins" pitchFamily="2" charset="77"/>
                </a:rPr>
                <a:t> </a:t>
              </a:r>
            </a:p>
            <a:p>
              <a:pPr lvl="0"/>
              <a:r>
                <a:rPr lang="fr-CA" sz="1400" b="1">
                  <a:solidFill>
                    <a:schemeClr val="bg2">
                      <a:lumMod val="25000"/>
                    </a:schemeClr>
                  </a:solidFill>
                  <a:latin typeface="Poppins" pitchFamily="2" charset="77"/>
                  <a:cs typeface="Poppins" pitchFamily="2" charset="77"/>
                </a:rPr>
                <a:t>changes </a:t>
              </a:r>
              <a:r>
                <a:rPr lang="fr-CA" sz="1400">
                  <a:solidFill>
                    <a:schemeClr val="bg2">
                      <a:lumMod val="25000"/>
                    </a:schemeClr>
                  </a:solidFill>
                  <a:latin typeface="Poppins" pitchFamily="2" charset="77"/>
                  <a:cs typeface="Poppins" pitchFamily="2" charset="77"/>
                </a:rPr>
                <a:t>to </a:t>
              </a:r>
              <a:r>
                <a:rPr lang="fr-CA" sz="1400" err="1">
                  <a:solidFill>
                    <a:schemeClr val="bg2">
                      <a:lumMod val="25000"/>
                    </a:schemeClr>
                  </a:solidFill>
                  <a:latin typeface="Poppins" pitchFamily="2" charset="77"/>
                  <a:cs typeface="Poppins" pitchFamily="2" charset="77"/>
                </a:rPr>
                <a:t>customer’s</a:t>
              </a:r>
              <a:r>
                <a:rPr lang="fr-CA" sz="1400">
                  <a:solidFill>
                    <a:schemeClr val="bg2">
                      <a:lumMod val="25000"/>
                    </a:schemeClr>
                  </a:solidFill>
                  <a:latin typeface="Poppins" pitchFamily="2" charset="77"/>
                  <a:cs typeface="Poppins" pitchFamily="2" charset="77"/>
                </a:rPr>
                <a:t> </a:t>
              </a:r>
              <a:r>
                <a:rPr lang="fr-CA" sz="1400" err="1">
                  <a:solidFill>
                    <a:schemeClr val="bg2">
                      <a:lumMod val="25000"/>
                    </a:schemeClr>
                  </a:solidFill>
                  <a:latin typeface="Poppins" pitchFamily="2" charset="77"/>
                  <a:cs typeface="Poppins" pitchFamily="2" charset="77"/>
                </a:rPr>
                <a:t>operations</a:t>
              </a:r>
              <a:endParaRPr lang="fr-CA" sz="1400">
                <a:solidFill>
                  <a:schemeClr val="bg2">
                    <a:lumMod val="25000"/>
                  </a:schemeClr>
                </a:solidFill>
                <a:latin typeface="Poppins" pitchFamily="2" charset="77"/>
                <a:cs typeface="Poppins" pitchFamily="2" charset="77"/>
              </a:endParaRPr>
            </a:p>
          </p:txBody>
        </p:sp>
        <p:cxnSp>
          <p:nvCxnSpPr>
            <p:cNvPr id="45" name="Connecteur droit 44">
              <a:extLst>
                <a:ext uri="{FF2B5EF4-FFF2-40B4-BE49-F238E27FC236}">
                  <a16:creationId xmlns:a16="http://schemas.microsoft.com/office/drawing/2014/main" id="{C4272AF0-618B-FD42-B696-B6086F8AEF3F}"/>
                </a:ext>
              </a:extLst>
            </p:cNvPr>
            <p:cNvCxnSpPr>
              <a:cxnSpLocks/>
            </p:cNvCxnSpPr>
            <p:nvPr/>
          </p:nvCxnSpPr>
          <p:spPr>
            <a:xfrm>
              <a:off x="6781479" y="5815419"/>
              <a:ext cx="2439449"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grpSp>
      <p:sp>
        <p:nvSpPr>
          <p:cNvPr id="49" name="Rectangle 48">
            <a:extLst>
              <a:ext uri="{FF2B5EF4-FFF2-40B4-BE49-F238E27FC236}">
                <a16:creationId xmlns:a16="http://schemas.microsoft.com/office/drawing/2014/main" id="{3B5F586F-20B4-1048-B891-72320CDCA560}"/>
              </a:ext>
            </a:extLst>
          </p:cNvPr>
          <p:cNvSpPr/>
          <p:nvPr>
            <p:custDataLst>
              <p:tags r:id="rId18"/>
            </p:custDataLst>
          </p:nvPr>
        </p:nvSpPr>
        <p:spPr>
          <a:xfrm>
            <a:off x="4983551" y="5673216"/>
            <a:ext cx="905035" cy="646331"/>
          </a:xfrm>
          <a:prstGeom prst="rect">
            <a:avLst/>
          </a:prstGeom>
        </p:spPr>
        <p:txBody>
          <a:bodyPr wrap="square">
            <a:spAutoFit/>
          </a:bodyPr>
          <a:lstStyle/>
          <a:p>
            <a:r>
              <a:rPr lang="fr-CA" sz="3600" b="1">
                <a:solidFill>
                  <a:schemeClr val="bg2">
                    <a:lumMod val="25000"/>
                  </a:schemeClr>
                </a:solidFill>
                <a:latin typeface="Poppins" pitchFamily="2" charset="77"/>
                <a:cs typeface="Poppins" pitchFamily="2" charset="77"/>
              </a:rPr>
              <a:t>NO</a:t>
            </a:r>
            <a:endParaRPr lang="fr-FR" sz="3600">
              <a:solidFill>
                <a:schemeClr val="bg2">
                  <a:lumMod val="25000"/>
                </a:schemeClr>
              </a:solidFill>
            </a:endParaRPr>
          </a:p>
        </p:txBody>
      </p:sp>
      <p:cxnSp>
        <p:nvCxnSpPr>
          <p:cNvPr id="4" name="Connecteur droit 3">
            <a:extLst>
              <a:ext uri="{FF2B5EF4-FFF2-40B4-BE49-F238E27FC236}">
                <a16:creationId xmlns:a16="http://schemas.microsoft.com/office/drawing/2014/main" id="{06EC9207-DDB7-A045-9B97-2B6B1281BA18}"/>
              </a:ext>
            </a:extLst>
          </p:cNvPr>
          <p:cNvCxnSpPr/>
          <p:nvPr>
            <p:custDataLst>
              <p:tags r:id="rId19"/>
            </p:custDataLst>
          </p:nvPr>
        </p:nvCxnSpPr>
        <p:spPr>
          <a:xfrm>
            <a:off x="7470183" y="4328498"/>
            <a:ext cx="128635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3834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Groupe 82">
            <a:extLst>
              <a:ext uri="{FF2B5EF4-FFF2-40B4-BE49-F238E27FC236}">
                <a16:creationId xmlns:a16="http://schemas.microsoft.com/office/drawing/2014/main" id="{B0266778-EEC3-2549-A274-A92FF70CB679}"/>
              </a:ext>
            </a:extLst>
          </p:cNvPr>
          <p:cNvGrpSpPr/>
          <p:nvPr>
            <p:custDataLst>
              <p:tags r:id="rId1"/>
            </p:custDataLst>
          </p:nvPr>
        </p:nvGrpSpPr>
        <p:grpSpPr>
          <a:xfrm>
            <a:off x="4791891" y="4227522"/>
            <a:ext cx="6605529" cy="1374621"/>
            <a:chOff x="4791891" y="1516955"/>
            <a:chExt cx="4970208" cy="1374621"/>
          </a:xfrm>
        </p:grpSpPr>
        <p:sp>
          <p:nvSpPr>
            <p:cNvPr id="84" name="Rectangle 83">
              <a:extLst>
                <a:ext uri="{FF2B5EF4-FFF2-40B4-BE49-F238E27FC236}">
                  <a16:creationId xmlns:a16="http://schemas.microsoft.com/office/drawing/2014/main" id="{23910516-C9DE-0B42-AAA2-4396876FD698}"/>
                </a:ext>
              </a:extLst>
            </p:cNvPr>
            <p:cNvSpPr>
              <a:spLocks/>
            </p:cNvSpPr>
            <p:nvPr/>
          </p:nvSpPr>
          <p:spPr>
            <a:xfrm>
              <a:off x="4791891" y="1523576"/>
              <a:ext cx="1656736" cy="1368000"/>
            </a:xfrm>
            <a:prstGeom prst="rect">
              <a:avLst/>
            </a:prstGeom>
            <a:solidFill>
              <a:schemeClr val="bg2">
                <a:lumMod val="25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solidFill>
                    <a:srgbClr val="3FA435"/>
                  </a:solidFill>
                </a:rPr>
                <a:t>i</a:t>
              </a:r>
            </a:p>
          </p:txBody>
        </p:sp>
        <p:sp>
          <p:nvSpPr>
            <p:cNvPr id="85" name="Rectangle 84">
              <a:extLst>
                <a:ext uri="{FF2B5EF4-FFF2-40B4-BE49-F238E27FC236}">
                  <a16:creationId xmlns:a16="http://schemas.microsoft.com/office/drawing/2014/main" id="{AAEF6905-BF7D-914A-A42F-1EED9B2145A4}"/>
                </a:ext>
              </a:extLst>
            </p:cNvPr>
            <p:cNvSpPr>
              <a:spLocks/>
            </p:cNvSpPr>
            <p:nvPr/>
          </p:nvSpPr>
          <p:spPr>
            <a:xfrm>
              <a:off x="6448627" y="1523576"/>
              <a:ext cx="1656736" cy="1368000"/>
            </a:xfrm>
            <a:prstGeom prst="rect">
              <a:avLst/>
            </a:prstGeom>
            <a:solidFill>
              <a:srgbClr val="268F3B"/>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Rectangle 85">
              <a:extLst>
                <a:ext uri="{FF2B5EF4-FFF2-40B4-BE49-F238E27FC236}">
                  <a16:creationId xmlns:a16="http://schemas.microsoft.com/office/drawing/2014/main" id="{769FBF1F-7754-814D-A761-1E596066DCC3}"/>
                </a:ext>
              </a:extLst>
            </p:cNvPr>
            <p:cNvSpPr>
              <a:spLocks/>
            </p:cNvSpPr>
            <p:nvPr/>
          </p:nvSpPr>
          <p:spPr>
            <a:xfrm>
              <a:off x="8105363" y="1516955"/>
              <a:ext cx="1656736" cy="1368000"/>
            </a:xfrm>
            <a:prstGeom prst="rect">
              <a:avLst/>
            </a:prstGeom>
            <a:solidFill>
              <a:schemeClr val="bg2">
                <a:lumMod val="25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3" name="Image 2">
            <a:extLst>
              <a:ext uri="{FF2B5EF4-FFF2-40B4-BE49-F238E27FC236}">
                <a16:creationId xmlns:a16="http://schemas.microsoft.com/office/drawing/2014/main" id="{E9E2DA3D-9669-C548-A04E-850CDE82DE34}"/>
              </a:ext>
            </a:extLst>
          </p:cNvPr>
          <p:cNvPicPr>
            <a:picLocks noChangeAspect="1"/>
          </p:cNvPicPr>
          <p:nvPr>
            <p:custDataLst>
              <p:tags r:id="rId2"/>
            </p:custDataLst>
          </p:nvPr>
        </p:nvPicPr>
        <p:blipFill>
          <a:blip r:embed="rId18" cstate="screen">
            <a:extLst>
              <a:ext uri="{28A0092B-C50C-407E-A947-70E740481C1C}">
                <a14:useLocalDpi xmlns:a14="http://schemas.microsoft.com/office/drawing/2010/main"/>
              </a:ext>
            </a:extLst>
          </a:blip>
          <a:stretch>
            <a:fillRect/>
          </a:stretch>
        </p:blipFill>
        <p:spPr>
          <a:xfrm>
            <a:off x="0" y="0"/>
            <a:ext cx="4064000" cy="6858000"/>
          </a:xfrm>
          <a:prstGeom prst="rect">
            <a:avLst/>
          </a:prstGeom>
        </p:spPr>
      </p:pic>
      <p:sp>
        <p:nvSpPr>
          <p:cNvPr id="4" name="Rectangle 3">
            <a:extLst>
              <a:ext uri="{FF2B5EF4-FFF2-40B4-BE49-F238E27FC236}">
                <a16:creationId xmlns:a16="http://schemas.microsoft.com/office/drawing/2014/main" id="{62A623BE-98A5-D944-B53D-9CC14FBAC2F9}"/>
              </a:ext>
            </a:extLst>
          </p:cNvPr>
          <p:cNvSpPr/>
          <p:nvPr>
            <p:custDataLst>
              <p:tags r:id="rId3"/>
            </p:custDataLst>
          </p:nvPr>
        </p:nvSpPr>
        <p:spPr>
          <a:xfrm>
            <a:off x="655532" y="611662"/>
            <a:ext cx="3408468" cy="769441"/>
          </a:xfrm>
          <a:prstGeom prst="rect">
            <a:avLst/>
          </a:prstGeom>
        </p:spPr>
        <p:txBody>
          <a:bodyPr wrap="square" lIns="0" tIns="0" rIns="0" bIns="0">
            <a:spAutoFit/>
          </a:bodyPr>
          <a:lstStyle/>
          <a:p>
            <a:r>
              <a:rPr lang="en-US" sz="1400">
                <a:solidFill>
                  <a:schemeClr val="bg1"/>
                </a:solidFill>
                <a:latin typeface="Poppins" pitchFamily="2" charset="77"/>
              </a:rPr>
              <a:t>Electrification Solutions </a:t>
            </a:r>
            <a:br>
              <a:rPr lang="en-US" sz="1400">
                <a:solidFill>
                  <a:schemeClr val="bg1"/>
                </a:solidFill>
                <a:latin typeface="Poppins" pitchFamily="2" charset="77"/>
              </a:rPr>
            </a:br>
            <a:r>
              <a:rPr lang="en-US" sz="1400">
                <a:solidFill>
                  <a:schemeClr val="bg1"/>
                </a:solidFill>
                <a:latin typeface="Poppins" pitchFamily="2" charset="77"/>
              </a:rPr>
              <a:t>for </a:t>
            </a:r>
            <a:r>
              <a:rPr lang="fr-CA" b="1">
                <a:solidFill>
                  <a:schemeClr val="bg1">
                    <a:lumMod val="95000"/>
                  </a:schemeClr>
                </a:solidFill>
                <a:latin typeface="Poppins" pitchFamily="2" charset="77"/>
              </a:rPr>
              <a:t>Heavy-</a:t>
            </a:r>
            <a:r>
              <a:rPr lang="fr-CA" b="1" err="1">
                <a:solidFill>
                  <a:schemeClr val="bg1">
                    <a:lumMod val="95000"/>
                  </a:schemeClr>
                </a:solidFill>
                <a:latin typeface="Poppins" pitchFamily="2" charset="77"/>
              </a:rPr>
              <a:t>duty</a:t>
            </a:r>
            <a:r>
              <a:rPr lang="fr-CA" b="1">
                <a:solidFill>
                  <a:schemeClr val="bg1">
                    <a:lumMod val="95000"/>
                  </a:schemeClr>
                </a:solidFill>
                <a:latin typeface="Poppins" pitchFamily="2" charset="77"/>
              </a:rPr>
              <a:t> </a:t>
            </a:r>
            <a:br>
              <a:rPr lang="fr-CA" b="1">
                <a:solidFill>
                  <a:schemeClr val="bg1">
                    <a:lumMod val="95000"/>
                  </a:schemeClr>
                </a:solidFill>
                <a:latin typeface="Poppins" pitchFamily="2" charset="77"/>
              </a:rPr>
            </a:br>
            <a:r>
              <a:rPr lang="fr-CA" b="1" err="1">
                <a:solidFill>
                  <a:schemeClr val="bg1">
                    <a:lumMod val="95000"/>
                  </a:schemeClr>
                </a:solidFill>
                <a:latin typeface="Poppins" pitchFamily="2" charset="77"/>
              </a:rPr>
              <a:t>Vocationnal</a:t>
            </a:r>
            <a:r>
              <a:rPr lang="fr-CA" b="1">
                <a:solidFill>
                  <a:schemeClr val="bg1">
                    <a:lumMod val="95000"/>
                  </a:schemeClr>
                </a:solidFill>
                <a:latin typeface="Poppins" pitchFamily="2" charset="77"/>
              </a:rPr>
              <a:t> Trucks</a:t>
            </a:r>
            <a:endParaRPr lang="fr-CA">
              <a:solidFill>
                <a:schemeClr val="bg1">
                  <a:lumMod val="95000"/>
                </a:schemeClr>
              </a:solidFill>
              <a:latin typeface="Poppins" pitchFamily="2" charset="77"/>
            </a:endParaRPr>
          </a:p>
        </p:txBody>
      </p:sp>
      <p:sp>
        <p:nvSpPr>
          <p:cNvPr id="5" name="Rectangle 4">
            <a:extLst>
              <a:ext uri="{FF2B5EF4-FFF2-40B4-BE49-F238E27FC236}">
                <a16:creationId xmlns:a16="http://schemas.microsoft.com/office/drawing/2014/main" id="{20826CBB-948D-9E48-B9E4-D1BC4916F475}"/>
              </a:ext>
            </a:extLst>
          </p:cNvPr>
          <p:cNvSpPr/>
          <p:nvPr>
            <p:custDataLst>
              <p:tags r:id="rId4"/>
            </p:custDataLst>
          </p:nvPr>
        </p:nvSpPr>
        <p:spPr>
          <a:xfrm>
            <a:off x="4805599" y="517541"/>
            <a:ext cx="6505867" cy="1315104"/>
          </a:xfrm>
          <a:prstGeom prst="rect">
            <a:avLst/>
          </a:prstGeom>
        </p:spPr>
        <p:txBody>
          <a:bodyPr wrap="square" lIns="0" tIns="0" rIns="0" bIns="0">
            <a:spAutoFit/>
          </a:bodyPr>
          <a:lstStyle/>
          <a:p>
            <a:pPr>
              <a:lnSpc>
                <a:spcPts val="3480"/>
              </a:lnSpc>
            </a:pPr>
            <a:r>
              <a:rPr lang="en-US" sz="2100" b="1">
                <a:solidFill>
                  <a:srgbClr val="268F3B"/>
                </a:solidFill>
                <a:latin typeface="Poppins" pitchFamily="2" charset="77"/>
              </a:rPr>
              <a:t>Technologies adapted to new and existing trucks, </a:t>
            </a:r>
            <a:r>
              <a:rPr lang="en-US" sz="2100">
                <a:solidFill>
                  <a:srgbClr val="3C3C3B"/>
                </a:solidFill>
                <a:latin typeface="Poppins" pitchFamily="2" charset="77"/>
              </a:rPr>
              <a:t>offering the greatest benefits to vehicles that make frequent stops.</a:t>
            </a:r>
            <a:endParaRPr lang="fr-CA" sz="2100">
              <a:solidFill>
                <a:srgbClr val="3C3C3B"/>
              </a:solidFill>
              <a:latin typeface="Poppins" pitchFamily="2" charset="77"/>
            </a:endParaRPr>
          </a:p>
        </p:txBody>
      </p:sp>
      <p:sp>
        <p:nvSpPr>
          <p:cNvPr id="32" name="Rectangle 31">
            <a:extLst>
              <a:ext uri="{FF2B5EF4-FFF2-40B4-BE49-F238E27FC236}">
                <a16:creationId xmlns:a16="http://schemas.microsoft.com/office/drawing/2014/main" id="{EEE62BB2-8413-9A42-BDF0-0E1D37BF57F3}"/>
              </a:ext>
            </a:extLst>
          </p:cNvPr>
          <p:cNvSpPr/>
          <p:nvPr>
            <p:custDataLst>
              <p:tags r:id="rId5"/>
            </p:custDataLst>
          </p:nvPr>
        </p:nvSpPr>
        <p:spPr>
          <a:xfrm>
            <a:off x="10423828" y="6530598"/>
            <a:ext cx="1211870" cy="92333"/>
          </a:xfrm>
          <a:prstGeom prst="rect">
            <a:avLst/>
          </a:prstGeom>
        </p:spPr>
        <p:txBody>
          <a:bodyPr wrap="none" lIns="0" tIns="0" rIns="0" bIns="0">
            <a:spAutoFit/>
          </a:bodyPr>
          <a:lstStyle/>
          <a:p>
            <a:pPr algn="r"/>
            <a:r>
              <a:rPr lang="fr-CA" sz="600" i="1" err="1">
                <a:latin typeface="Minion Pro" panose="02040503050306020203" pitchFamily="18" charset="0"/>
              </a:rPr>
              <a:t>Effenco</a:t>
            </a:r>
            <a:r>
              <a:rPr lang="fr-CA" sz="600" i="1">
                <a:latin typeface="Minion Pro" panose="02040503050306020203" pitchFamily="18" charset="0"/>
              </a:rPr>
              <a:t> </a:t>
            </a:r>
            <a:r>
              <a:rPr lang="fr-CA" sz="600" i="1" err="1">
                <a:latin typeface="Minion Pro" panose="02040503050306020203" pitchFamily="18" charset="0"/>
              </a:rPr>
              <a:t>Development</a:t>
            </a:r>
            <a:r>
              <a:rPr lang="fr-CA" sz="600" i="1">
                <a:latin typeface="Minion Pro" panose="02040503050306020203" pitchFamily="18" charset="0"/>
              </a:rPr>
              <a:t> Inc. / </a:t>
            </a:r>
            <a:r>
              <a:rPr lang="fr-CA" sz="600" i="1" err="1">
                <a:latin typeface="Minion Pro" panose="02040503050306020203" pitchFamily="18" charset="0"/>
              </a:rPr>
              <a:t>Confidential</a:t>
            </a:r>
            <a:endParaRPr lang="fr-CA" sz="600">
              <a:latin typeface="Minion Pro" panose="02040503050306020203" pitchFamily="18" charset="0"/>
            </a:endParaRPr>
          </a:p>
        </p:txBody>
      </p:sp>
      <p:sp>
        <p:nvSpPr>
          <p:cNvPr id="56" name="Rectangle 55">
            <a:extLst>
              <a:ext uri="{FF2B5EF4-FFF2-40B4-BE49-F238E27FC236}">
                <a16:creationId xmlns:a16="http://schemas.microsoft.com/office/drawing/2014/main" id="{E399DB5B-8F07-2047-BDFE-87CCFF2F0074}"/>
              </a:ext>
            </a:extLst>
          </p:cNvPr>
          <p:cNvSpPr/>
          <p:nvPr>
            <p:custDataLst>
              <p:tags r:id="rId6"/>
            </p:custDataLst>
          </p:nvPr>
        </p:nvSpPr>
        <p:spPr>
          <a:xfrm>
            <a:off x="7297633" y="5155528"/>
            <a:ext cx="1602095" cy="261610"/>
          </a:xfrm>
          <a:prstGeom prst="rect">
            <a:avLst/>
          </a:prstGeom>
        </p:spPr>
        <p:txBody>
          <a:bodyPr wrap="square">
            <a:spAutoFit/>
          </a:bodyPr>
          <a:lstStyle/>
          <a:p>
            <a:pPr algn="ctr"/>
            <a:r>
              <a:rPr lang="fr-CA" sz="1100" b="1">
                <a:solidFill>
                  <a:schemeClr val="bg1"/>
                </a:solidFill>
                <a:latin typeface="Poppins" pitchFamily="2" charset="77"/>
              </a:rPr>
              <a:t>CONCRETE</a:t>
            </a:r>
            <a:endParaRPr lang="fr-CA" sz="1100">
              <a:solidFill>
                <a:schemeClr val="bg1"/>
              </a:solidFill>
              <a:latin typeface="Poppins" pitchFamily="2" charset="77"/>
            </a:endParaRPr>
          </a:p>
        </p:txBody>
      </p:sp>
      <p:sp>
        <p:nvSpPr>
          <p:cNvPr id="57" name="Rectangle 56">
            <a:extLst>
              <a:ext uri="{FF2B5EF4-FFF2-40B4-BE49-F238E27FC236}">
                <a16:creationId xmlns:a16="http://schemas.microsoft.com/office/drawing/2014/main" id="{ECE72158-1F26-E544-9D3C-DFED3BE1576A}"/>
              </a:ext>
            </a:extLst>
          </p:cNvPr>
          <p:cNvSpPr/>
          <p:nvPr>
            <p:custDataLst>
              <p:tags r:id="rId7"/>
            </p:custDataLst>
          </p:nvPr>
        </p:nvSpPr>
        <p:spPr>
          <a:xfrm>
            <a:off x="9604576" y="5155528"/>
            <a:ext cx="1634898" cy="261610"/>
          </a:xfrm>
          <a:prstGeom prst="rect">
            <a:avLst/>
          </a:prstGeom>
        </p:spPr>
        <p:txBody>
          <a:bodyPr wrap="square">
            <a:spAutoFit/>
          </a:bodyPr>
          <a:lstStyle/>
          <a:p>
            <a:pPr algn="ctr"/>
            <a:r>
              <a:rPr lang="fr-CA" sz="1100" b="1">
                <a:solidFill>
                  <a:schemeClr val="bg1"/>
                </a:solidFill>
                <a:latin typeface="Poppins" pitchFamily="2" charset="77"/>
              </a:rPr>
              <a:t>DELIVERY</a:t>
            </a:r>
            <a:endParaRPr lang="fr-CA" sz="1100">
              <a:solidFill>
                <a:schemeClr val="bg1"/>
              </a:solidFill>
              <a:latin typeface="Poppins" pitchFamily="2" charset="77"/>
            </a:endParaRPr>
          </a:p>
        </p:txBody>
      </p:sp>
      <p:pic>
        <p:nvPicPr>
          <p:cNvPr id="63" name="Image 62">
            <a:extLst>
              <a:ext uri="{FF2B5EF4-FFF2-40B4-BE49-F238E27FC236}">
                <a16:creationId xmlns:a16="http://schemas.microsoft.com/office/drawing/2014/main" id="{7A2A1B5C-EE6B-5F4C-82FF-07A56FBB5A1F}"/>
              </a:ext>
            </a:extLst>
          </p:cNvPr>
          <p:cNvPicPr>
            <a:picLocks noChangeAspect="1"/>
          </p:cNvPicPr>
          <p:nvPr>
            <p:custDataLst>
              <p:tags r:id="rId8"/>
            </p:custDataLst>
          </p:nvPr>
        </p:nvPicPr>
        <p:blipFill>
          <a:blip r:embed="rId19" cstate="screen">
            <a:extLst>
              <a:ext uri="{28A0092B-C50C-407E-A947-70E740481C1C}">
                <a14:useLocalDpi xmlns:a14="http://schemas.microsoft.com/office/drawing/2010/main"/>
              </a:ext>
            </a:extLst>
          </a:blip>
          <a:stretch>
            <a:fillRect/>
          </a:stretch>
        </p:blipFill>
        <p:spPr>
          <a:xfrm>
            <a:off x="7742214" y="4473909"/>
            <a:ext cx="723900" cy="558800"/>
          </a:xfrm>
          <a:prstGeom prst="rect">
            <a:avLst/>
          </a:prstGeom>
        </p:spPr>
      </p:pic>
      <p:pic>
        <p:nvPicPr>
          <p:cNvPr id="64" name="Image 63">
            <a:extLst>
              <a:ext uri="{FF2B5EF4-FFF2-40B4-BE49-F238E27FC236}">
                <a16:creationId xmlns:a16="http://schemas.microsoft.com/office/drawing/2014/main" id="{9BB259AA-3436-3448-A744-F5F454DB8CEA}"/>
              </a:ext>
            </a:extLst>
          </p:cNvPr>
          <p:cNvPicPr>
            <a:picLocks noChangeAspect="1"/>
          </p:cNvPicPr>
          <p:nvPr>
            <p:custDataLst>
              <p:tags r:id="rId9"/>
            </p:custDataLst>
          </p:nvPr>
        </p:nvPicPr>
        <p:blipFill>
          <a:blip r:embed="rId20" cstate="screen">
            <a:extLst>
              <a:ext uri="{28A0092B-C50C-407E-A947-70E740481C1C}">
                <a14:useLocalDpi xmlns:a14="http://schemas.microsoft.com/office/drawing/2010/main"/>
              </a:ext>
            </a:extLst>
          </a:blip>
          <a:stretch>
            <a:fillRect/>
          </a:stretch>
        </p:blipFill>
        <p:spPr>
          <a:xfrm>
            <a:off x="10042750" y="4587764"/>
            <a:ext cx="736600" cy="457200"/>
          </a:xfrm>
          <a:prstGeom prst="rect">
            <a:avLst/>
          </a:prstGeom>
        </p:spPr>
      </p:pic>
      <p:grpSp>
        <p:nvGrpSpPr>
          <p:cNvPr id="2" name="Groupe 1">
            <a:extLst>
              <a:ext uri="{FF2B5EF4-FFF2-40B4-BE49-F238E27FC236}">
                <a16:creationId xmlns:a16="http://schemas.microsoft.com/office/drawing/2014/main" id="{A02E9235-0F29-4E48-9466-300F0BE15F92}"/>
              </a:ext>
            </a:extLst>
          </p:cNvPr>
          <p:cNvGrpSpPr/>
          <p:nvPr>
            <p:custDataLst>
              <p:tags r:id="rId10"/>
            </p:custDataLst>
          </p:nvPr>
        </p:nvGrpSpPr>
        <p:grpSpPr>
          <a:xfrm>
            <a:off x="5343360" y="4594611"/>
            <a:ext cx="1268717" cy="806510"/>
            <a:chOff x="10234094" y="4695155"/>
            <a:chExt cx="1268717" cy="806510"/>
          </a:xfrm>
        </p:grpSpPr>
        <p:sp>
          <p:nvSpPr>
            <p:cNvPr id="35" name="Rectangle 34">
              <a:extLst>
                <a:ext uri="{FF2B5EF4-FFF2-40B4-BE49-F238E27FC236}">
                  <a16:creationId xmlns:a16="http://schemas.microsoft.com/office/drawing/2014/main" id="{1206EDD2-18B4-BC45-A32C-D945B3AD054F}"/>
                </a:ext>
              </a:extLst>
            </p:cNvPr>
            <p:cNvSpPr/>
            <p:nvPr/>
          </p:nvSpPr>
          <p:spPr>
            <a:xfrm>
              <a:off x="10521513" y="5240055"/>
              <a:ext cx="981298" cy="261610"/>
            </a:xfrm>
            <a:prstGeom prst="rect">
              <a:avLst/>
            </a:prstGeom>
          </p:spPr>
          <p:txBody>
            <a:bodyPr wrap="square">
              <a:spAutoFit/>
            </a:bodyPr>
            <a:lstStyle/>
            <a:p>
              <a:pPr algn="just"/>
              <a:r>
                <a:rPr lang="fr-CA" sz="1100" b="1">
                  <a:solidFill>
                    <a:schemeClr val="bg1"/>
                  </a:solidFill>
                  <a:latin typeface="Poppins" pitchFamily="2" charset="77"/>
                </a:rPr>
                <a:t>TRACTORS</a:t>
              </a:r>
              <a:endParaRPr lang="fr-CA" sz="1100">
                <a:solidFill>
                  <a:schemeClr val="bg1"/>
                </a:solidFill>
                <a:latin typeface="Poppins" pitchFamily="2" charset="77"/>
              </a:endParaRPr>
            </a:p>
          </p:txBody>
        </p:sp>
        <p:pic>
          <p:nvPicPr>
            <p:cNvPr id="36" name="Image 35">
              <a:extLst>
                <a:ext uri="{FF2B5EF4-FFF2-40B4-BE49-F238E27FC236}">
                  <a16:creationId xmlns:a16="http://schemas.microsoft.com/office/drawing/2014/main" id="{2EF14396-92A4-FB4E-B623-9D00CFED0497}"/>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0412981" y="4695155"/>
              <a:ext cx="711200" cy="431800"/>
            </a:xfrm>
            <a:prstGeom prst="rect">
              <a:avLst/>
            </a:prstGeom>
          </p:spPr>
        </p:pic>
        <p:pic>
          <p:nvPicPr>
            <p:cNvPr id="37" name="Image 36">
              <a:hlinkClick r:id="rId22"/>
              <a:extLst>
                <a:ext uri="{FF2B5EF4-FFF2-40B4-BE49-F238E27FC236}">
                  <a16:creationId xmlns:a16="http://schemas.microsoft.com/office/drawing/2014/main" id="{66F59B42-FE62-FC4D-B193-88FBB3CC4970}"/>
                </a:ext>
              </a:extLst>
            </p:cNvPr>
            <p:cNvPicPr>
              <a:picLocks noChangeAspect="1"/>
            </p:cNvPicPr>
            <p:nvPr/>
          </p:nvPicPr>
          <p:blipFill>
            <a:blip r:embed="rId23"/>
            <a:stretch>
              <a:fillRect/>
            </a:stretch>
          </p:blipFill>
          <p:spPr>
            <a:xfrm>
              <a:off x="10234094" y="5266868"/>
              <a:ext cx="266700" cy="190500"/>
            </a:xfrm>
            <a:prstGeom prst="rect">
              <a:avLst/>
            </a:prstGeom>
          </p:spPr>
        </p:pic>
      </p:grpSp>
      <p:grpSp>
        <p:nvGrpSpPr>
          <p:cNvPr id="43" name="Groupe 42">
            <a:extLst>
              <a:ext uri="{FF2B5EF4-FFF2-40B4-BE49-F238E27FC236}">
                <a16:creationId xmlns:a16="http://schemas.microsoft.com/office/drawing/2014/main" id="{03B3F027-5E0E-784A-B370-1683DF2E8783}"/>
              </a:ext>
            </a:extLst>
          </p:cNvPr>
          <p:cNvGrpSpPr/>
          <p:nvPr>
            <p:custDataLst>
              <p:tags r:id="rId11"/>
            </p:custDataLst>
          </p:nvPr>
        </p:nvGrpSpPr>
        <p:grpSpPr>
          <a:xfrm>
            <a:off x="4791891" y="2866088"/>
            <a:ext cx="6587309" cy="1368000"/>
            <a:chOff x="4791891" y="1523576"/>
            <a:chExt cx="4956499" cy="1368000"/>
          </a:xfrm>
        </p:grpSpPr>
        <p:sp>
          <p:nvSpPr>
            <p:cNvPr id="47" name="Rectangle 46">
              <a:extLst>
                <a:ext uri="{FF2B5EF4-FFF2-40B4-BE49-F238E27FC236}">
                  <a16:creationId xmlns:a16="http://schemas.microsoft.com/office/drawing/2014/main" id="{32A2619F-A082-164E-9580-7E199A544E35}"/>
                </a:ext>
              </a:extLst>
            </p:cNvPr>
            <p:cNvSpPr>
              <a:spLocks/>
            </p:cNvSpPr>
            <p:nvPr/>
          </p:nvSpPr>
          <p:spPr>
            <a:xfrm>
              <a:off x="4791891" y="1523576"/>
              <a:ext cx="1656736" cy="1368000"/>
            </a:xfrm>
            <a:prstGeom prst="rect">
              <a:avLst/>
            </a:prstGeom>
            <a:solidFill>
              <a:srgbClr val="268F3B"/>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3FA435"/>
                </a:solidFill>
              </a:endParaRPr>
            </a:p>
          </p:txBody>
        </p:sp>
        <p:sp>
          <p:nvSpPr>
            <p:cNvPr id="69" name="Rectangle 68">
              <a:extLst>
                <a:ext uri="{FF2B5EF4-FFF2-40B4-BE49-F238E27FC236}">
                  <a16:creationId xmlns:a16="http://schemas.microsoft.com/office/drawing/2014/main" id="{1374F0B5-B3E1-2646-A954-CFF49342A659}"/>
                </a:ext>
              </a:extLst>
            </p:cNvPr>
            <p:cNvSpPr>
              <a:spLocks/>
            </p:cNvSpPr>
            <p:nvPr/>
          </p:nvSpPr>
          <p:spPr>
            <a:xfrm>
              <a:off x="6448627" y="1523576"/>
              <a:ext cx="1656736" cy="1368000"/>
            </a:xfrm>
            <a:prstGeom prst="rect">
              <a:avLst/>
            </a:prstGeom>
            <a:solidFill>
              <a:schemeClr val="bg2">
                <a:lumMod val="25000"/>
              </a:schemeClr>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Rectangle 69">
              <a:extLst>
                <a:ext uri="{FF2B5EF4-FFF2-40B4-BE49-F238E27FC236}">
                  <a16:creationId xmlns:a16="http://schemas.microsoft.com/office/drawing/2014/main" id="{95037FF7-8E64-484E-A361-D82FBDF6387C}"/>
                </a:ext>
              </a:extLst>
            </p:cNvPr>
            <p:cNvSpPr>
              <a:spLocks/>
            </p:cNvSpPr>
            <p:nvPr/>
          </p:nvSpPr>
          <p:spPr>
            <a:xfrm>
              <a:off x="8091654" y="1523576"/>
              <a:ext cx="1656736" cy="1368000"/>
            </a:xfrm>
            <a:prstGeom prst="rect">
              <a:avLst/>
            </a:prstGeom>
            <a:solidFill>
              <a:srgbClr val="268F3B"/>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 name="Groupe 8">
            <a:extLst>
              <a:ext uri="{FF2B5EF4-FFF2-40B4-BE49-F238E27FC236}">
                <a16:creationId xmlns:a16="http://schemas.microsoft.com/office/drawing/2014/main" id="{481C9237-C720-1E41-BCA5-2099BA25E490}"/>
              </a:ext>
            </a:extLst>
          </p:cNvPr>
          <p:cNvGrpSpPr/>
          <p:nvPr>
            <p:custDataLst>
              <p:tags r:id="rId12"/>
            </p:custDataLst>
          </p:nvPr>
        </p:nvGrpSpPr>
        <p:grpSpPr>
          <a:xfrm>
            <a:off x="5083724" y="3145777"/>
            <a:ext cx="1610223" cy="987888"/>
            <a:chOff x="4819309" y="3145777"/>
            <a:chExt cx="1610223" cy="987888"/>
          </a:xfrm>
        </p:grpSpPr>
        <p:pic>
          <p:nvPicPr>
            <p:cNvPr id="71" name="Image 70">
              <a:extLst>
                <a:ext uri="{FF2B5EF4-FFF2-40B4-BE49-F238E27FC236}">
                  <a16:creationId xmlns:a16="http://schemas.microsoft.com/office/drawing/2014/main" id="{7DDF32D6-DFFC-B641-933F-84BF4AEC368C}"/>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5192531" y="3145777"/>
              <a:ext cx="850900" cy="647700"/>
            </a:xfrm>
            <a:prstGeom prst="rect">
              <a:avLst/>
            </a:prstGeom>
          </p:spPr>
        </p:pic>
        <p:sp>
          <p:nvSpPr>
            <p:cNvPr id="72" name="Rectangle 71">
              <a:extLst>
                <a:ext uri="{FF2B5EF4-FFF2-40B4-BE49-F238E27FC236}">
                  <a16:creationId xmlns:a16="http://schemas.microsoft.com/office/drawing/2014/main" id="{F0C73528-8044-AB4E-98E7-4D10361801D9}"/>
                </a:ext>
              </a:extLst>
            </p:cNvPr>
            <p:cNvSpPr/>
            <p:nvPr/>
          </p:nvSpPr>
          <p:spPr>
            <a:xfrm>
              <a:off x="4819309" y="3872055"/>
              <a:ext cx="1610223" cy="261610"/>
            </a:xfrm>
            <a:prstGeom prst="rect">
              <a:avLst/>
            </a:prstGeom>
          </p:spPr>
          <p:txBody>
            <a:bodyPr wrap="square">
              <a:spAutoFit/>
            </a:bodyPr>
            <a:lstStyle/>
            <a:p>
              <a:pPr algn="ctr"/>
              <a:r>
                <a:rPr lang="fr-CA" sz="1100" b="1">
                  <a:solidFill>
                    <a:schemeClr val="bg1"/>
                  </a:solidFill>
                  <a:latin typeface="Poppins" pitchFamily="2" charset="77"/>
                </a:rPr>
                <a:t>DUMP</a:t>
              </a:r>
              <a:endParaRPr lang="fr-CA" sz="1100">
                <a:solidFill>
                  <a:schemeClr val="bg1"/>
                </a:solidFill>
                <a:latin typeface="Poppins" pitchFamily="2" charset="77"/>
              </a:endParaRPr>
            </a:p>
          </p:txBody>
        </p:sp>
      </p:grpSp>
      <p:sp>
        <p:nvSpPr>
          <p:cNvPr id="73" name="Rectangle 72">
            <a:extLst>
              <a:ext uri="{FF2B5EF4-FFF2-40B4-BE49-F238E27FC236}">
                <a16:creationId xmlns:a16="http://schemas.microsoft.com/office/drawing/2014/main" id="{52AFABD5-802A-BD46-8D2A-0DAE97FC0644}"/>
              </a:ext>
            </a:extLst>
          </p:cNvPr>
          <p:cNvSpPr/>
          <p:nvPr>
            <p:custDataLst>
              <p:tags r:id="rId13"/>
            </p:custDataLst>
          </p:nvPr>
        </p:nvSpPr>
        <p:spPr>
          <a:xfrm>
            <a:off x="7910972" y="3872056"/>
            <a:ext cx="978540" cy="261610"/>
          </a:xfrm>
          <a:prstGeom prst="rect">
            <a:avLst/>
          </a:prstGeom>
        </p:spPr>
        <p:txBody>
          <a:bodyPr wrap="square">
            <a:spAutoFit/>
          </a:bodyPr>
          <a:lstStyle/>
          <a:p>
            <a:r>
              <a:rPr lang="fr-CA" sz="1100" b="1">
                <a:solidFill>
                  <a:schemeClr val="bg1"/>
                </a:solidFill>
                <a:latin typeface="Poppins" pitchFamily="2" charset="77"/>
              </a:rPr>
              <a:t>BUCKET</a:t>
            </a:r>
            <a:endParaRPr lang="fr-CA" sz="1100">
              <a:solidFill>
                <a:schemeClr val="bg1"/>
              </a:solidFill>
              <a:latin typeface="Poppins" pitchFamily="2" charset="77"/>
            </a:endParaRPr>
          </a:p>
        </p:txBody>
      </p:sp>
      <p:grpSp>
        <p:nvGrpSpPr>
          <p:cNvPr id="8" name="Groupe 7">
            <a:extLst>
              <a:ext uri="{FF2B5EF4-FFF2-40B4-BE49-F238E27FC236}">
                <a16:creationId xmlns:a16="http://schemas.microsoft.com/office/drawing/2014/main" id="{F7D6A41D-61F5-1942-9092-51663BFD92A6}"/>
              </a:ext>
            </a:extLst>
          </p:cNvPr>
          <p:cNvGrpSpPr/>
          <p:nvPr>
            <p:custDataLst>
              <p:tags r:id="rId14"/>
            </p:custDataLst>
          </p:nvPr>
        </p:nvGrpSpPr>
        <p:grpSpPr>
          <a:xfrm>
            <a:off x="7644272" y="3183877"/>
            <a:ext cx="865577" cy="905491"/>
            <a:chOff x="6827320" y="3183877"/>
            <a:chExt cx="865577" cy="905491"/>
          </a:xfrm>
        </p:grpSpPr>
        <p:pic>
          <p:nvPicPr>
            <p:cNvPr id="75" name="Image 74">
              <a:extLst>
                <a:ext uri="{FF2B5EF4-FFF2-40B4-BE49-F238E27FC236}">
                  <a16:creationId xmlns:a16="http://schemas.microsoft.com/office/drawing/2014/main" id="{1215A3BE-8F84-464F-BD2A-A6CEF891DE6C}"/>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6841997" y="3183877"/>
              <a:ext cx="850900" cy="609600"/>
            </a:xfrm>
            <a:prstGeom prst="rect">
              <a:avLst/>
            </a:prstGeom>
          </p:spPr>
        </p:pic>
        <p:pic>
          <p:nvPicPr>
            <p:cNvPr id="77" name="Image 76">
              <a:hlinkClick r:id="rId26"/>
              <a:extLst>
                <a:ext uri="{FF2B5EF4-FFF2-40B4-BE49-F238E27FC236}">
                  <a16:creationId xmlns:a16="http://schemas.microsoft.com/office/drawing/2014/main" id="{B00765DA-1995-444D-92EB-6064A2326064}"/>
                </a:ext>
              </a:extLst>
            </p:cNvPr>
            <p:cNvPicPr>
              <a:picLocks noChangeAspect="1"/>
            </p:cNvPicPr>
            <p:nvPr/>
          </p:nvPicPr>
          <p:blipFill>
            <a:blip r:embed="rId23"/>
            <a:stretch>
              <a:fillRect/>
            </a:stretch>
          </p:blipFill>
          <p:spPr>
            <a:xfrm>
              <a:off x="6827320" y="3898868"/>
              <a:ext cx="266700" cy="190500"/>
            </a:xfrm>
            <a:prstGeom prst="rect">
              <a:avLst/>
            </a:prstGeom>
          </p:spPr>
        </p:pic>
      </p:grpSp>
      <p:grpSp>
        <p:nvGrpSpPr>
          <p:cNvPr id="7" name="Groupe 6">
            <a:extLst>
              <a:ext uri="{FF2B5EF4-FFF2-40B4-BE49-F238E27FC236}">
                <a16:creationId xmlns:a16="http://schemas.microsoft.com/office/drawing/2014/main" id="{D934DB99-510A-7B4D-89D0-3FCCB910D976}"/>
              </a:ext>
            </a:extLst>
          </p:cNvPr>
          <p:cNvGrpSpPr/>
          <p:nvPr>
            <p:custDataLst>
              <p:tags r:id="rId15"/>
            </p:custDataLst>
          </p:nvPr>
        </p:nvGrpSpPr>
        <p:grpSpPr>
          <a:xfrm>
            <a:off x="9706584" y="3292805"/>
            <a:ext cx="1434488" cy="840860"/>
            <a:chOff x="8300520" y="3292805"/>
            <a:chExt cx="1434488" cy="840860"/>
          </a:xfrm>
        </p:grpSpPr>
        <p:sp>
          <p:nvSpPr>
            <p:cNvPr id="74" name="Rectangle 73">
              <a:extLst>
                <a:ext uri="{FF2B5EF4-FFF2-40B4-BE49-F238E27FC236}">
                  <a16:creationId xmlns:a16="http://schemas.microsoft.com/office/drawing/2014/main" id="{D8811491-AA1F-A04B-93F7-4017C362842C}"/>
                </a:ext>
              </a:extLst>
            </p:cNvPr>
            <p:cNvSpPr/>
            <p:nvPr/>
          </p:nvSpPr>
          <p:spPr>
            <a:xfrm>
              <a:off x="8580312" y="3872055"/>
              <a:ext cx="1154696" cy="261610"/>
            </a:xfrm>
            <a:prstGeom prst="rect">
              <a:avLst/>
            </a:prstGeom>
          </p:spPr>
          <p:txBody>
            <a:bodyPr wrap="square">
              <a:spAutoFit/>
            </a:bodyPr>
            <a:lstStyle/>
            <a:p>
              <a:r>
                <a:rPr lang="fr-CA" sz="1100" b="1">
                  <a:solidFill>
                    <a:schemeClr val="bg1"/>
                  </a:solidFill>
                  <a:latin typeface="Poppins" pitchFamily="2" charset="77"/>
                </a:rPr>
                <a:t>COLLECTION</a:t>
              </a:r>
              <a:endParaRPr lang="fr-CA" sz="1100">
                <a:solidFill>
                  <a:schemeClr val="bg1"/>
                </a:solidFill>
                <a:latin typeface="Poppins" pitchFamily="2" charset="77"/>
              </a:endParaRPr>
            </a:p>
          </p:txBody>
        </p:sp>
        <p:pic>
          <p:nvPicPr>
            <p:cNvPr id="76" name="Image 75">
              <a:extLst>
                <a:ext uri="{FF2B5EF4-FFF2-40B4-BE49-F238E27FC236}">
                  <a16:creationId xmlns:a16="http://schemas.microsoft.com/office/drawing/2014/main" id="{BC4C81FC-4A68-514E-9069-33A29A9259A6}"/>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8444726" y="3292805"/>
              <a:ext cx="977900" cy="508000"/>
            </a:xfrm>
            <a:prstGeom prst="rect">
              <a:avLst/>
            </a:prstGeom>
          </p:spPr>
        </p:pic>
        <p:pic>
          <p:nvPicPr>
            <p:cNvPr id="78" name="Image 77">
              <a:hlinkClick r:id="rId28"/>
              <a:extLst>
                <a:ext uri="{FF2B5EF4-FFF2-40B4-BE49-F238E27FC236}">
                  <a16:creationId xmlns:a16="http://schemas.microsoft.com/office/drawing/2014/main" id="{A994C6D4-7E49-9744-AE33-83F9417F3C00}"/>
                </a:ext>
              </a:extLst>
            </p:cNvPr>
            <p:cNvPicPr>
              <a:picLocks noChangeAspect="1"/>
            </p:cNvPicPr>
            <p:nvPr/>
          </p:nvPicPr>
          <p:blipFill>
            <a:blip r:embed="rId23"/>
            <a:stretch>
              <a:fillRect/>
            </a:stretch>
          </p:blipFill>
          <p:spPr>
            <a:xfrm>
              <a:off x="8300520" y="3898868"/>
              <a:ext cx="266700" cy="190500"/>
            </a:xfrm>
            <a:prstGeom prst="rect">
              <a:avLst/>
            </a:prstGeom>
          </p:spPr>
        </p:pic>
      </p:grpSp>
    </p:spTree>
    <p:extLst>
      <p:ext uri="{BB962C8B-B14F-4D97-AF65-F5344CB8AC3E}">
        <p14:creationId xmlns:p14="http://schemas.microsoft.com/office/powerpoint/2010/main" val="766912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Connecteur droit 68">
            <a:extLst>
              <a:ext uri="{FF2B5EF4-FFF2-40B4-BE49-F238E27FC236}">
                <a16:creationId xmlns:a16="http://schemas.microsoft.com/office/drawing/2014/main" id="{1733DD74-E8AF-1B42-883B-4717ACA06769}"/>
              </a:ext>
            </a:extLst>
          </p:cNvPr>
          <p:cNvCxnSpPr>
            <a:cxnSpLocks/>
          </p:cNvCxnSpPr>
          <p:nvPr/>
        </p:nvCxnSpPr>
        <p:spPr>
          <a:xfrm>
            <a:off x="4140000" y="3430704"/>
            <a:ext cx="8052000" cy="0"/>
          </a:xfrm>
          <a:prstGeom prst="line">
            <a:avLst/>
          </a:prstGeom>
          <a:ln w="9207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42" name="Graphique 67">
            <a:extLst>
              <a:ext uri="{FF2B5EF4-FFF2-40B4-BE49-F238E27FC236}">
                <a16:creationId xmlns:a16="http://schemas.microsoft.com/office/drawing/2014/main" id="{67BF3089-A728-4ECC-8FB3-1D8658AE7E1A}"/>
              </a:ext>
            </a:extLst>
          </p:cNvPr>
          <p:cNvGraphicFramePr/>
          <p:nvPr>
            <p:extLst>
              <p:ext uri="{D42A27DB-BD31-4B8C-83A1-F6EECF244321}">
                <p14:modId xmlns:p14="http://schemas.microsoft.com/office/powerpoint/2010/main" val="2316651466"/>
              </p:ext>
            </p:extLst>
          </p:nvPr>
        </p:nvGraphicFramePr>
        <p:xfrm>
          <a:off x="3506876" y="77354"/>
          <a:ext cx="9475594" cy="6775331"/>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3E10602E-1874-BA4B-9632-4C19AF28838E}"/>
              </a:ext>
            </a:extLst>
          </p:cNvPr>
          <p:cNvSpPr/>
          <p:nvPr/>
        </p:nvSpPr>
        <p:spPr>
          <a:xfrm>
            <a:off x="555746" y="448376"/>
            <a:ext cx="3342310" cy="1600438"/>
          </a:xfrm>
          <a:prstGeom prst="rect">
            <a:avLst/>
          </a:prstGeom>
        </p:spPr>
        <p:txBody>
          <a:bodyPr wrap="square" lIns="0" tIns="0" rIns="0" bIns="0" anchor="t">
            <a:spAutoFit/>
          </a:bodyPr>
          <a:lstStyle/>
          <a:p>
            <a:r>
              <a:rPr lang="fr-CA" sz="1400">
                <a:solidFill>
                  <a:srgbClr val="00B050"/>
                </a:solidFill>
                <a:latin typeface="Poppins"/>
                <a:cs typeface="Poppins"/>
              </a:rPr>
              <a:t>Effenco</a:t>
            </a:r>
            <a:endParaRPr lang="en-US">
              <a:latin typeface="Poppins"/>
              <a:cs typeface="Poppins"/>
            </a:endParaRPr>
          </a:p>
          <a:p>
            <a:endParaRPr lang="fr-CA"/>
          </a:p>
          <a:p>
            <a:r>
              <a:rPr lang="fr-CA" sz="2400" b="1">
                <a:solidFill>
                  <a:srgbClr val="3B3838"/>
                </a:solidFill>
                <a:latin typeface="Poppins"/>
                <a:cs typeface="Poppins"/>
              </a:rPr>
              <a:t>Connectivity </a:t>
            </a:r>
            <a:endParaRPr lang="fr-CA" sz="2400" b="1">
              <a:solidFill>
                <a:srgbClr val="3B3838"/>
              </a:solidFill>
              <a:latin typeface="Poppins" pitchFamily="2" charset="77"/>
              <a:cs typeface="Poppins" pitchFamily="2" charset="77"/>
            </a:endParaRPr>
          </a:p>
          <a:p>
            <a:r>
              <a:rPr lang="fr-CA" sz="2400" b="1">
                <a:solidFill>
                  <a:srgbClr val="3B3838"/>
                </a:solidFill>
                <a:latin typeface="Poppins"/>
                <a:cs typeface="Poppins"/>
              </a:rPr>
              <a:t>And</a:t>
            </a:r>
          </a:p>
          <a:p>
            <a:r>
              <a:rPr lang="fr-CA" sz="2400" b="1">
                <a:solidFill>
                  <a:srgbClr val="3B3838"/>
                </a:solidFill>
                <a:latin typeface="Poppins"/>
                <a:cs typeface="Poppins"/>
              </a:rPr>
              <a:t>Data acquisition</a:t>
            </a:r>
          </a:p>
        </p:txBody>
      </p:sp>
      <p:sp>
        <p:nvSpPr>
          <p:cNvPr id="64" name="Rectangle 63">
            <a:extLst>
              <a:ext uri="{FF2B5EF4-FFF2-40B4-BE49-F238E27FC236}">
                <a16:creationId xmlns:a16="http://schemas.microsoft.com/office/drawing/2014/main" id="{52A20F9C-05A6-F248-96B6-4BA01ED779B3}"/>
              </a:ext>
            </a:extLst>
          </p:cNvPr>
          <p:cNvSpPr/>
          <p:nvPr/>
        </p:nvSpPr>
        <p:spPr>
          <a:xfrm>
            <a:off x="10516916" y="6682998"/>
            <a:ext cx="1271182" cy="92333"/>
          </a:xfrm>
          <a:prstGeom prst="rect">
            <a:avLst/>
          </a:prstGeom>
        </p:spPr>
        <p:txBody>
          <a:bodyPr wrap="none" lIns="0" tIns="0" rIns="0" bIns="0">
            <a:spAutoFit/>
          </a:bodyPr>
          <a:lstStyle/>
          <a:p>
            <a:r>
              <a:rPr lang="fr-CA" sz="600" i="1">
                <a:latin typeface="Minion Pro" panose="02040503050306020203" pitchFamily="18" charset="0"/>
              </a:rPr>
              <a:t>Développement </a:t>
            </a:r>
            <a:r>
              <a:rPr lang="fr-CA" sz="600" i="1" err="1">
                <a:latin typeface="Minion Pro" panose="02040503050306020203" pitchFamily="18" charset="0"/>
              </a:rPr>
              <a:t>Effenco</a:t>
            </a:r>
            <a:r>
              <a:rPr lang="fr-CA" sz="600" i="1">
                <a:latin typeface="Minion Pro" panose="02040503050306020203" pitchFamily="18" charset="0"/>
              </a:rPr>
              <a:t> Inc. / Confidentiel</a:t>
            </a:r>
            <a:endParaRPr lang="fr-CA" sz="600">
              <a:latin typeface="Minion Pro" panose="02040503050306020203" pitchFamily="18" charset="0"/>
            </a:endParaRPr>
          </a:p>
        </p:txBody>
      </p:sp>
      <p:sp>
        <p:nvSpPr>
          <p:cNvPr id="13" name="TextBox 12">
            <a:extLst>
              <a:ext uri="{FF2B5EF4-FFF2-40B4-BE49-F238E27FC236}">
                <a16:creationId xmlns:a16="http://schemas.microsoft.com/office/drawing/2014/main" id="{7A600CDD-9763-4520-8C5E-8FDAF8A9DD62}"/>
              </a:ext>
            </a:extLst>
          </p:cNvPr>
          <p:cNvSpPr txBox="1"/>
          <p:nvPr/>
        </p:nvSpPr>
        <p:spPr>
          <a:xfrm>
            <a:off x="8862476" y="1251897"/>
            <a:ext cx="2348917" cy="1200329"/>
          </a:xfrm>
          <a:prstGeom prst="rect">
            <a:avLst/>
          </a:prstGeom>
          <a:noFill/>
        </p:spPr>
        <p:txBody>
          <a:bodyPr wrap="square" lIns="91440" tIns="45720" rIns="91440" bIns="45720" rtlCol="0" anchor="t">
            <a:spAutoFit/>
          </a:bodyPr>
          <a:lstStyle/>
          <a:p>
            <a:r>
              <a:rPr lang="en-US" u="sng">
                <a:solidFill>
                  <a:schemeClr val="bg1"/>
                </a:solidFill>
              </a:rPr>
              <a:t>After-sales Service</a:t>
            </a:r>
          </a:p>
          <a:p>
            <a:endParaRPr lang="en-US" u="sng">
              <a:solidFill>
                <a:schemeClr val="bg1"/>
              </a:solidFill>
            </a:endParaRPr>
          </a:p>
          <a:p>
            <a:r>
              <a:rPr lang="en-US">
                <a:solidFill>
                  <a:schemeClr val="bg1"/>
                </a:solidFill>
              </a:rPr>
              <a:t>Problem analysis</a:t>
            </a:r>
            <a:endParaRPr lang="en-US">
              <a:solidFill>
                <a:schemeClr val="bg1"/>
              </a:solidFill>
              <a:cs typeface="Calibri"/>
            </a:endParaRPr>
          </a:p>
          <a:p>
            <a:r>
              <a:rPr lang="en-US">
                <a:solidFill>
                  <a:schemeClr val="bg1"/>
                </a:solidFill>
              </a:rPr>
              <a:t>Performance reporting</a:t>
            </a:r>
            <a:endParaRPr lang="fr-CA">
              <a:solidFill>
                <a:schemeClr val="bg1"/>
              </a:solidFill>
            </a:endParaRPr>
          </a:p>
        </p:txBody>
      </p:sp>
      <p:sp>
        <p:nvSpPr>
          <p:cNvPr id="14" name="TextBox 13">
            <a:extLst>
              <a:ext uri="{FF2B5EF4-FFF2-40B4-BE49-F238E27FC236}">
                <a16:creationId xmlns:a16="http://schemas.microsoft.com/office/drawing/2014/main" id="{99C66118-E168-4FA5-96B3-064855D18FEA}"/>
              </a:ext>
            </a:extLst>
          </p:cNvPr>
          <p:cNvSpPr txBox="1"/>
          <p:nvPr/>
        </p:nvSpPr>
        <p:spPr>
          <a:xfrm>
            <a:off x="9164142" y="4388907"/>
            <a:ext cx="2283270" cy="923330"/>
          </a:xfrm>
          <a:prstGeom prst="rect">
            <a:avLst/>
          </a:prstGeom>
          <a:noFill/>
        </p:spPr>
        <p:txBody>
          <a:bodyPr wrap="square" lIns="91440" tIns="45720" rIns="91440" bIns="45720" rtlCol="0" anchor="t">
            <a:spAutoFit/>
          </a:bodyPr>
          <a:lstStyle/>
          <a:p>
            <a:r>
              <a:rPr lang="en-US" u="sng"/>
              <a:t>Sales</a:t>
            </a:r>
          </a:p>
          <a:p>
            <a:endParaRPr lang="en-US" u="sng"/>
          </a:p>
          <a:p>
            <a:endParaRPr lang="fr-CA"/>
          </a:p>
        </p:txBody>
      </p:sp>
      <p:sp>
        <p:nvSpPr>
          <p:cNvPr id="15" name="TextBox 14">
            <a:extLst>
              <a:ext uri="{FF2B5EF4-FFF2-40B4-BE49-F238E27FC236}">
                <a16:creationId xmlns:a16="http://schemas.microsoft.com/office/drawing/2014/main" id="{A4405C0A-6D37-48C1-8DB1-271FBC57B2A9}"/>
              </a:ext>
            </a:extLst>
          </p:cNvPr>
          <p:cNvSpPr txBox="1"/>
          <p:nvPr/>
        </p:nvSpPr>
        <p:spPr>
          <a:xfrm>
            <a:off x="5924865" y="4389930"/>
            <a:ext cx="1962168" cy="1200329"/>
          </a:xfrm>
          <a:prstGeom prst="rect">
            <a:avLst/>
          </a:prstGeom>
          <a:noFill/>
        </p:spPr>
        <p:txBody>
          <a:bodyPr wrap="square" lIns="91440" tIns="45720" rIns="91440" bIns="45720" rtlCol="0" anchor="t">
            <a:spAutoFit/>
          </a:bodyPr>
          <a:lstStyle/>
          <a:p>
            <a:r>
              <a:rPr lang="en-US" u="sng">
                <a:solidFill>
                  <a:schemeClr val="bg1"/>
                </a:solidFill>
              </a:rPr>
              <a:t>Innovation</a:t>
            </a:r>
          </a:p>
          <a:p>
            <a:endParaRPr lang="en-US" u="sng">
              <a:solidFill>
                <a:schemeClr val="bg1"/>
              </a:solidFill>
            </a:endParaRPr>
          </a:p>
          <a:p>
            <a:r>
              <a:rPr lang="en-US">
                <a:solidFill>
                  <a:schemeClr val="bg1"/>
                </a:solidFill>
              </a:rPr>
              <a:t>New product ideas</a:t>
            </a:r>
            <a:endParaRPr lang="en-US">
              <a:solidFill>
                <a:schemeClr val="bg1"/>
              </a:solidFill>
              <a:cs typeface="Calibri"/>
            </a:endParaRPr>
          </a:p>
          <a:p>
            <a:r>
              <a:rPr lang="en-US">
                <a:solidFill>
                  <a:schemeClr val="bg1"/>
                </a:solidFill>
              </a:rPr>
              <a:t>Improvements</a:t>
            </a:r>
            <a:endParaRPr lang="fr-CA">
              <a:solidFill>
                <a:schemeClr val="bg1"/>
              </a:solidFill>
            </a:endParaRPr>
          </a:p>
        </p:txBody>
      </p:sp>
      <p:sp>
        <p:nvSpPr>
          <p:cNvPr id="43" name="TextBox 42">
            <a:extLst>
              <a:ext uri="{FF2B5EF4-FFF2-40B4-BE49-F238E27FC236}">
                <a16:creationId xmlns:a16="http://schemas.microsoft.com/office/drawing/2014/main" id="{321F07EE-AFD2-4DC9-A053-70E48784052A}"/>
              </a:ext>
            </a:extLst>
          </p:cNvPr>
          <p:cNvSpPr txBox="1"/>
          <p:nvPr/>
        </p:nvSpPr>
        <p:spPr>
          <a:xfrm>
            <a:off x="5924858" y="1247749"/>
            <a:ext cx="1543574" cy="1477328"/>
          </a:xfrm>
          <a:prstGeom prst="rect">
            <a:avLst/>
          </a:prstGeom>
          <a:noFill/>
        </p:spPr>
        <p:txBody>
          <a:bodyPr wrap="square" lIns="91440" tIns="45720" rIns="91440" bIns="45720" rtlCol="0" anchor="t">
            <a:spAutoFit/>
          </a:bodyPr>
          <a:lstStyle/>
          <a:p>
            <a:r>
              <a:rPr lang="en-US" u="sng"/>
              <a:t>Engineering</a:t>
            </a:r>
          </a:p>
          <a:p>
            <a:endParaRPr lang="en-US" u="sng"/>
          </a:p>
          <a:p>
            <a:r>
              <a:rPr lang="en-US"/>
              <a:t>Development</a:t>
            </a:r>
            <a:endParaRPr lang="en-US">
              <a:cs typeface="Calibri"/>
            </a:endParaRPr>
          </a:p>
          <a:p>
            <a:r>
              <a:rPr lang="en-US"/>
              <a:t>Validation</a:t>
            </a:r>
            <a:endParaRPr lang="en-US">
              <a:cs typeface="Calibri"/>
            </a:endParaRPr>
          </a:p>
          <a:p>
            <a:r>
              <a:rPr lang="en-US"/>
              <a:t>Verification</a:t>
            </a:r>
            <a:endParaRPr lang="fr-CA"/>
          </a:p>
        </p:txBody>
      </p:sp>
      <p:sp>
        <p:nvSpPr>
          <p:cNvPr id="16" name="Ellipse 91">
            <a:extLst>
              <a:ext uri="{FF2B5EF4-FFF2-40B4-BE49-F238E27FC236}">
                <a16:creationId xmlns:a16="http://schemas.microsoft.com/office/drawing/2014/main" id="{DF72E05D-27F8-4CFB-8062-60C2756BEC73}"/>
              </a:ext>
            </a:extLst>
          </p:cNvPr>
          <p:cNvSpPr/>
          <p:nvPr/>
        </p:nvSpPr>
        <p:spPr>
          <a:xfrm>
            <a:off x="6974492" y="2235674"/>
            <a:ext cx="2556863" cy="2472141"/>
          </a:xfrm>
          <a:prstGeom prst="ellipse">
            <a:avLst/>
          </a:prstGeom>
          <a:solidFill>
            <a:schemeClr val="bg1"/>
          </a:solidFill>
          <a:ln w="155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33FFDD67-B92E-4EBA-9CBE-298FB0EB55E4}"/>
              </a:ext>
            </a:extLst>
          </p:cNvPr>
          <p:cNvSpPr/>
          <p:nvPr/>
        </p:nvSpPr>
        <p:spPr>
          <a:xfrm>
            <a:off x="368907" y="2590751"/>
            <a:ext cx="3427001" cy="893939"/>
          </a:xfrm>
          <a:prstGeom prst="rect">
            <a:avLst/>
          </a:prstGeom>
        </p:spPr>
        <p:txBody>
          <a:bodyPr vert="horz" lIns="91440" tIns="45720" rIns="91440" bIns="45720" rtlCol="0">
            <a:normAutofit/>
          </a:bodyPr>
          <a:lstStyle/>
          <a:p>
            <a:pPr marL="57150">
              <a:lnSpc>
                <a:spcPct val="90000"/>
              </a:lnSpc>
              <a:spcAft>
                <a:spcPts val="600"/>
              </a:spcAft>
            </a:pPr>
            <a:r>
              <a:rPr lang="en-US" b="1">
                <a:solidFill>
                  <a:srgbClr val="3B3838"/>
                </a:solidFill>
              </a:rPr>
              <a:t>Over 1 M hours of Data and still counting.</a:t>
            </a:r>
          </a:p>
        </p:txBody>
      </p:sp>
      <p:pic>
        <p:nvPicPr>
          <p:cNvPr id="6" name="Picture 5">
            <a:extLst>
              <a:ext uri="{FF2B5EF4-FFF2-40B4-BE49-F238E27FC236}">
                <a16:creationId xmlns:a16="http://schemas.microsoft.com/office/drawing/2014/main" id="{2E22CB90-5537-414F-A768-A830585A1877}"/>
              </a:ext>
            </a:extLst>
          </p:cNvPr>
          <p:cNvPicPr>
            <a:picLocks noChangeAspect="1"/>
          </p:cNvPicPr>
          <p:nvPr/>
        </p:nvPicPr>
        <p:blipFill>
          <a:blip r:embed="rId4"/>
          <a:stretch>
            <a:fillRect/>
          </a:stretch>
        </p:blipFill>
        <p:spPr>
          <a:xfrm>
            <a:off x="6970163" y="2531778"/>
            <a:ext cx="2757430" cy="2034734"/>
          </a:xfrm>
          <a:prstGeom prst="rect">
            <a:avLst/>
          </a:prstGeom>
        </p:spPr>
      </p:pic>
      <p:pic>
        <p:nvPicPr>
          <p:cNvPr id="11" name="Picture 10">
            <a:extLst>
              <a:ext uri="{FF2B5EF4-FFF2-40B4-BE49-F238E27FC236}">
                <a16:creationId xmlns:a16="http://schemas.microsoft.com/office/drawing/2014/main" id="{13C28245-E48E-4C60-9583-13C17C7EB496}"/>
              </a:ext>
            </a:extLst>
          </p:cNvPr>
          <p:cNvPicPr>
            <a:picLocks noChangeAspect="1"/>
          </p:cNvPicPr>
          <p:nvPr/>
        </p:nvPicPr>
        <p:blipFill>
          <a:blip r:embed="rId5"/>
          <a:stretch>
            <a:fillRect/>
          </a:stretch>
        </p:blipFill>
        <p:spPr>
          <a:xfrm>
            <a:off x="2773452" y="539090"/>
            <a:ext cx="1060996" cy="980312"/>
          </a:xfrm>
          <a:prstGeom prst="rect">
            <a:avLst/>
          </a:prstGeom>
        </p:spPr>
      </p:pic>
      <p:sp>
        <p:nvSpPr>
          <p:cNvPr id="2" name="TextBox 1">
            <a:extLst>
              <a:ext uri="{FF2B5EF4-FFF2-40B4-BE49-F238E27FC236}">
                <a16:creationId xmlns:a16="http://schemas.microsoft.com/office/drawing/2014/main" id="{5ACBD96D-310A-4448-B528-E3A4CAC823DC}"/>
              </a:ext>
            </a:extLst>
          </p:cNvPr>
          <p:cNvSpPr txBox="1"/>
          <p:nvPr/>
        </p:nvSpPr>
        <p:spPr>
          <a:xfrm>
            <a:off x="8479971" y="4660900"/>
            <a:ext cx="2507343"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Segoe UI"/>
              </a:rPr>
              <a:t>​</a:t>
            </a:r>
          </a:p>
          <a:p>
            <a:r>
              <a:rPr lang="fr-CA">
                <a:cs typeface="Segoe UI"/>
              </a:rPr>
              <a:t>Real use case analysis​</a:t>
            </a:r>
          </a:p>
          <a:p>
            <a:r>
              <a:rPr lang="fr-CA">
                <a:cs typeface="Segoe UI"/>
              </a:rPr>
              <a:t>Performance predictions</a:t>
            </a:r>
          </a:p>
        </p:txBody>
      </p:sp>
    </p:spTree>
    <p:extLst>
      <p:ext uri="{BB962C8B-B14F-4D97-AF65-F5344CB8AC3E}">
        <p14:creationId xmlns:p14="http://schemas.microsoft.com/office/powerpoint/2010/main" val="540849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A623BE-98A5-D944-B53D-9CC14FBAC2F9}"/>
              </a:ext>
            </a:extLst>
          </p:cNvPr>
          <p:cNvSpPr/>
          <p:nvPr>
            <p:custDataLst>
              <p:tags r:id="rId1"/>
            </p:custDataLst>
          </p:nvPr>
        </p:nvSpPr>
        <p:spPr>
          <a:xfrm>
            <a:off x="655532" y="611662"/>
            <a:ext cx="3408468" cy="769441"/>
          </a:xfrm>
          <a:prstGeom prst="rect">
            <a:avLst/>
          </a:prstGeom>
        </p:spPr>
        <p:txBody>
          <a:bodyPr wrap="square" lIns="0" tIns="0" rIns="0" bIns="0">
            <a:spAutoFit/>
          </a:bodyPr>
          <a:lstStyle/>
          <a:p>
            <a:r>
              <a:rPr lang="en-US" sz="1400">
                <a:solidFill>
                  <a:schemeClr val="bg1"/>
                </a:solidFill>
                <a:latin typeface="Poppins" pitchFamily="2" charset="77"/>
              </a:rPr>
              <a:t>Electrification Solutions </a:t>
            </a:r>
            <a:br>
              <a:rPr lang="en-US" sz="1400">
                <a:solidFill>
                  <a:schemeClr val="bg1"/>
                </a:solidFill>
                <a:latin typeface="Poppins" pitchFamily="2" charset="77"/>
              </a:rPr>
            </a:br>
            <a:r>
              <a:rPr lang="en-US" sz="1400">
                <a:solidFill>
                  <a:schemeClr val="bg1"/>
                </a:solidFill>
                <a:latin typeface="Poppins" pitchFamily="2" charset="77"/>
              </a:rPr>
              <a:t>for </a:t>
            </a:r>
            <a:r>
              <a:rPr lang="fr-CA" b="1">
                <a:solidFill>
                  <a:schemeClr val="bg1">
                    <a:lumMod val="95000"/>
                  </a:schemeClr>
                </a:solidFill>
                <a:latin typeface="Poppins" pitchFamily="2" charset="77"/>
              </a:rPr>
              <a:t>Heavy-</a:t>
            </a:r>
            <a:r>
              <a:rPr lang="fr-CA" b="1" err="1">
                <a:solidFill>
                  <a:schemeClr val="bg1">
                    <a:lumMod val="95000"/>
                  </a:schemeClr>
                </a:solidFill>
                <a:latin typeface="Poppins" pitchFamily="2" charset="77"/>
              </a:rPr>
              <a:t>duty</a:t>
            </a:r>
            <a:r>
              <a:rPr lang="fr-CA" b="1">
                <a:solidFill>
                  <a:schemeClr val="bg1">
                    <a:lumMod val="95000"/>
                  </a:schemeClr>
                </a:solidFill>
                <a:latin typeface="Poppins" pitchFamily="2" charset="77"/>
              </a:rPr>
              <a:t> </a:t>
            </a:r>
            <a:br>
              <a:rPr lang="fr-CA" b="1">
                <a:solidFill>
                  <a:schemeClr val="bg1">
                    <a:lumMod val="95000"/>
                  </a:schemeClr>
                </a:solidFill>
                <a:latin typeface="Poppins" pitchFamily="2" charset="77"/>
              </a:rPr>
            </a:br>
            <a:r>
              <a:rPr lang="fr-CA" b="1" err="1">
                <a:solidFill>
                  <a:schemeClr val="bg1">
                    <a:lumMod val="95000"/>
                  </a:schemeClr>
                </a:solidFill>
                <a:latin typeface="Poppins" pitchFamily="2" charset="77"/>
              </a:rPr>
              <a:t>Vocationnal</a:t>
            </a:r>
            <a:r>
              <a:rPr lang="fr-CA" b="1">
                <a:solidFill>
                  <a:schemeClr val="bg1">
                    <a:lumMod val="95000"/>
                  </a:schemeClr>
                </a:solidFill>
                <a:latin typeface="Poppins" pitchFamily="2" charset="77"/>
              </a:rPr>
              <a:t> Trucks</a:t>
            </a:r>
            <a:endParaRPr lang="fr-CA">
              <a:solidFill>
                <a:schemeClr val="bg1">
                  <a:lumMod val="95000"/>
                </a:schemeClr>
              </a:solidFill>
              <a:latin typeface="Poppins" pitchFamily="2" charset="77"/>
            </a:endParaRPr>
          </a:p>
        </p:txBody>
      </p:sp>
      <p:sp>
        <p:nvSpPr>
          <p:cNvPr id="32" name="Rectangle 31">
            <a:extLst>
              <a:ext uri="{FF2B5EF4-FFF2-40B4-BE49-F238E27FC236}">
                <a16:creationId xmlns:a16="http://schemas.microsoft.com/office/drawing/2014/main" id="{EEE62BB2-8413-9A42-BDF0-0E1D37BF57F3}"/>
              </a:ext>
            </a:extLst>
          </p:cNvPr>
          <p:cNvSpPr/>
          <p:nvPr>
            <p:custDataLst>
              <p:tags r:id="rId2"/>
            </p:custDataLst>
          </p:nvPr>
        </p:nvSpPr>
        <p:spPr>
          <a:xfrm>
            <a:off x="10423828" y="6530598"/>
            <a:ext cx="1211870" cy="92333"/>
          </a:xfrm>
          <a:prstGeom prst="rect">
            <a:avLst/>
          </a:prstGeom>
        </p:spPr>
        <p:txBody>
          <a:bodyPr wrap="none" lIns="0" tIns="0" rIns="0" bIns="0">
            <a:spAutoFit/>
          </a:bodyPr>
          <a:lstStyle/>
          <a:p>
            <a:pPr algn="r"/>
            <a:r>
              <a:rPr lang="fr-CA" sz="600" i="1" err="1">
                <a:latin typeface="Minion Pro" panose="02040503050306020203" pitchFamily="18" charset="0"/>
              </a:rPr>
              <a:t>Effenco</a:t>
            </a:r>
            <a:r>
              <a:rPr lang="fr-CA" sz="600" i="1">
                <a:latin typeface="Minion Pro" panose="02040503050306020203" pitchFamily="18" charset="0"/>
              </a:rPr>
              <a:t> </a:t>
            </a:r>
            <a:r>
              <a:rPr lang="fr-CA" sz="600" i="1" err="1">
                <a:latin typeface="Minion Pro" panose="02040503050306020203" pitchFamily="18" charset="0"/>
              </a:rPr>
              <a:t>Development</a:t>
            </a:r>
            <a:r>
              <a:rPr lang="fr-CA" sz="600" i="1">
                <a:latin typeface="Minion Pro" panose="02040503050306020203" pitchFamily="18" charset="0"/>
              </a:rPr>
              <a:t> Inc. / </a:t>
            </a:r>
            <a:r>
              <a:rPr lang="fr-CA" sz="600" i="1" err="1">
                <a:latin typeface="Minion Pro" panose="02040503050306020203" pitchFamily="18" charset="0"/>
              </a:rPr>
              <a:t>Confidential</a:t>
            </a:r>
            <a:endParaRPr lang="fr-CA" sz="600">
              <a:latin typeface="Minion Pro" panose="02040503050306020203" pitchFamily="18" charset="0"/>
            </a:endParaRPr>
          </a:p>
        </p:txBody>
      </p:sp>
      <p:pic>
        <p:nvPicPr>
          <p:cNvPr id="10" name="Picture 9">
            <a:extLst>
              <a:ext uri="{FF2B5EF4-FFF2-40B4-BE49-F238E27FC236}">
                <a16:creationId xmlns:a16="http://schemas.microsoft.com/office/drawing/2014/main" id="{3EEA687B-03D9-4C56-BA68-60BEF2D6D188}"/>
              </a:ext>
            </a:extLst>
          </p:cNvPr>
          <p:cNvPicPr>
            <a:picLocks noChangeAspect="1"/>
          </p:cNvPicPr>
          <p:nvPr/>
        </p:nvPicPr>
        <p:blipFill rotWithShape="1">
          <a:blip r:embed="rId10"/>
          <a:srcRect r="17586"/>
          <a:stretch/>
        </p:blipFill>
        <p:spPr>
          <a:xfrm>
            <a:off x="-996" y="0"/>
            <a:ext cx="5175670" cy="6858000"/>
          </a:xfrm>
          <a:prstGeom prst="rect">
            <a:avLst/>
          </a:prstGeom>
        </p:spPr>
      </p:pic>
      <p:sp>
        <p:nvSpPr>
          <p:cNvPr id="11" name="Rectangle 10">
            <a:extLst>
              <a:ext uri="{FF2B5EF4-FFF2-40B4-BE49-F238E27FC236}">
                <a16:creationId xmlns:a16="http://schemas.microsoft.com/office/drawing/2014/main" id="{AA3B306C-F6DB-4C9C-9E8A-10BB9DC1C1B0}"/>
              </a:ext>
            </a:extLst>
          </p:cNvPr>
          <p:cNvSpPr/>
          <p:nvPr/>
        </p:nvSpPr>
        <p:spPr>
          <a:xfrm>
            <a:off x="2504114" y="0"/>
            <a:ext cx="2670561" cy="6858000"/>
          </a:xfrm>
          <a:prstGeom prst="rect">
            <a:avLst/>
          </a:prstGeom>
          <a:gradFill flip="none" rotWithShape="1">
            <a:gsLst>
              <a:gs pos="0">
                <a:schemeClr val="accent1">
                  <a:lumMod val="5000"/>
                  <a:lumOff val="95000"/>
                  <a:alpha val="0"/>
                </a:schemeClr>
              </a:gs>
              <a:gs pos="66000">
                <a:schemeClr val="bg1"/>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a:p>
        </p:txBody>
      </p:sp>
      <p:sp>
        <p:nvSpPr>
          <p:cNvPr id="5" name="Rectangle 4">
            <a:extLst>
              <a:ext uri="{FF2B5EF4-FFF2-40B4-BE49-F238E27FC236}">
                <a16:creationId xmlns:a16="http://schemas.microsoft.com/office/drawing/2014/main" id="{20826CBB-948D-9E48-B9E4-D1BC4916F475}"/>
              </a:ext>
            </a:extLst>
          </p:cNvPr>
          <p:cNvSpPr/>
          <p:nvPr>
            <p:custDataLst>
              <p:tags r:id="rId3"/>
            </p:custDataLst>
          </p:nvPr>
        </p:nvSpPr>
        <p:spPr>
          <a:xfrm>
            <a:off x="4805599" y="517541"/>
            <a:ext cx="6505867" cy="850105"/>
          </a:xfrm>
          <a:prstGeom prst="rect">
            <a:avLst/>
          </a:prstGeom>
        </p:spPr>
        <p:txBody>
          <a:bodyPr wrap="square" lIns="0" tIns="0" rIns="0" bIns="0">
            <a:spAutoFit/>
          </a:bodyPr>
          <a:lstStyle/>
          <a:p>
            <a:pPr>
              <a:lnSpc>
                <a:spcPts val="3480"/>
              </a:lnSpc>
            </a:pPr>
            <a:r>
              <a:rPr lang="en-US" b="1">
                <a:solidFill>
                  <a:srgbClr val="268F3B"/>
                </a:solidFill>
                <a:latin typeface="Poppins" pitchFamily="2" charset="77"/>
              </a:rPr>
              <a:t>Time series analysis, </a:t>
            </a:r>
            <a:r>
              <a:rPr lang="en-US">
                <a:solidFill>
                  <a:srgbClr val="3C3C3B"/>
                </a:solidFill>
                <a:latin typeface="Poppins" pitchFamily="2" charset="77"/>
              </a:rPr>
              <a:t>is available for engineering study as well as diagnostic by the after sales team.</a:t>
            </a:r>
            <a:endParaRPr lang="fr-CA">
              <a:solidFill>
                <a:srgbClr val="3C3C3B"/>
              </a:solidFill>
              <a:latin typeface="Poppins" pitchFamily="2" charset="77"/>
            </a:endParaRPr>
          </a:p>
        </p:txBody>
      </p:sp>
      <p:sp>
        <p:nvSpPr>
          <p:cNvPr id="38" name="Rectangle 37">
            <a:extLst>
              <a:ext uri="{FF2B5EF4-FFF2-40B4-BE49-F238E27FC236}">
                <a16:creationId xmlns:a16="http://schemas.microsoft.com/office/drawing/2014/main" id="{99F47B9B-69CE-4F14-B36B-570C9EF35156}"/>
              </a:ext>
            </a:extLst>
          </p:cNvPr>
          <p:cNvSpPr/>
          <p:nvPr>
            <p:custDataLst>
              <p:tags r:id="rId4"/>
            </p:custDataLst>
          </p:nvPr>
        </p:nvSpPr>
        <p:spPr>
          <a:xfrm>
            <a:off x="4765297" y="1574877"/>
            <a:ext cx="4215307" cy="783676"/>
          </a:xfrm>
          <a:prstGeom prst="rect">
            <a:avLst/>
          </a:prstGeom>
        </p:spPr>
        <p:txBody>
          <a:bodyPr wrap="square" lIns="0" tIns="0" rIns="0" bIns="0">
            <a:spAutoFit/>
          </a:bodyPr>
          <a:lstStyle/>
          <a:p>
            <a:pPr marL="171450" indent="-171450">
              <a:lnSpc>
                <a:spcPts val="2140"/>
              </a:lnSpc>
              <a:buFont typeface="Arial" panose="020B0604020202020204" pitchFamily="34" charset="0"/>
              <a:buChar char="•"/>
            </a:pPr>
            <a:r>
              <a:rPr lang="en-US" sz="1400">
                <a:latin typeface="Poppins" pitchFamily="2" charset="77"/>
              </a:rPr>
              <a:t>Facilitates remote updates.</a:t>
            </a:r>
          </a:p>
          <a:p>
            <a:pPr marL="171450" indent="-171450">
              <a:lnSpc>
                <a:spcPts val="2140"/>
              </a:lnSpc>
              <a:buFont typeface="Arial" panose="020B0604020202020204" pitchFamily="34" charset="0"/>
              <a:buChar char="•"/>
            </a:pPr>
            <a:r>
              <a:rPr lang="en-US" sz="1400">
                <a:latin typeface="Poppins" pitchFamily="2" charset="77"/>
              </a:rPr>
              <a:t>helps our team to identify issues in a timely manner. </a:t>
            </a:r>
            <a:endParaRPr lang="fr-CA" sz="1400">
              <a:latin typeface="Poppins" pitchFamily="2" charset="77"/>
            </a:endParaRPr>
          </a:p>
        </p:txBody>
      </p:sp>
      <p:pic>
        <p:nvPicPr>
          <p:cNvPr id="39" name="Image 7">
            <a:extLst>
              <a:ext uri="{FF2B5EF4-FFF2-40B4-BE49-F238E27FC236}">
                <a16:creationId xmlns:a16="http://schemas.microsoft.com/office/drawing/2014/main" id="{1C2E0C9F-ADCC-472B-A7DB-5363D3962930}"/>
              </a:ext>
            </a:extLst>
          </p:cNvPr>
          <p:cNvPicPr>
            <a:picLocks noChangeAspect="1"/>
          </p:cNvPicPr>
          <p:nvPr>
            <p:custDataLst>
              <p:tags r:id="rId5"/>
            </p:custDataLst>
          </p:nvPr>
        </p:nvPicPr>
        <p:blipFill>
          <a:blip r:embed="rId11" cstate="screen">
            <a:extLst>
              <a:ext uri="{28A0092B-C50C-407E-A947-70E740481C1C}">
                <a14:useLocalDpi xmlns:a14="http://schemas.microsoft.com/office/drawing/2010/main"/>
              </a:ext>
            </a:extLst>
          </a:blip>
          <a:stretch>
            <a:fillRect/>
          </a:stretch>
        </p:blipFill>
        <p:spPr>
          <a:xfrm>
            <a:off x="8323858" y="4256270"/>
            <a:ext cx="3671888" cy="2057400"/>
          </a:xfrm>
          <a:prstGeom prst="rect">
            <a:avLst/>
          </a:prstGeom>
        </p:spPr>
      </p:pic>
      <p:pic>
        <p:nvPicPr>
          <p:cNvPr id="13" name="Picture 12">
            <a:extLst>
              <a:ext uri="{FF2B5EF4-FFF2-40B4-BE49-F238E27FC236}">
                <a16:creationId xmlns:a16="http://schemas.microsoft.com/office/drawing/2014/main" id="{C03FB318-8CDC-4464-94EB-E98C9B3925DE}"/>
              </a:ext>
            </a:extLst>
          </p:cNvPr>
          <p:cNvPicPr>
            <a:picLocks noChangeAspect="1"/>
          </p:cNvPicPr>
          <p:nvPr/>
        </p:nvPicPr>
        <p:blipFill>
          <a:blip r:embed="rId12"/>
          <a:stretch>
            <a:fillRect/>
          </a:stretch>
        </p:blipFill>
        <p:spPr>
          <a:xfrm>
            <a:off x="9123218" y="4557623"/>
            <a:ext cx="2177121" cy="1385043"/>
          </a:xfrm>
          <a:prstGeom prst="rect">
            <a:avLst/>
          </a:prstGeom>
        </p:spPr>
      </p:pic>
      <p:sp>
        <p:nvSpPr>
          <p:cNvPr id="40" name="Rectangle 39">
            <a:extLst>
              <a:ext uri="{FF2B5EF4-FFF2-40B4-BE49-F238E27FC236}">
                <a16:creationId xmlns:a16="http://schemas.microsoft.com/office/drawing/2014/main" id="{D128FC1D-DD06-4083-95EA-C4694C5C557B}"/>
              </a:ext>
            </a:extLst>
          </p:cNvPr>
          <p:cNvSpPr/>
          <p:nvPr>
            <p:custDataLst>
              <p:tags r:id="rId6"/>
            </p:custDataLst>
          </p:nvPr>
        </p:nvSpPr>
        <p:spPr>
          <a:xfrm>
            <a:off x="4805599" y="2779527"/>
            <a:ext cx="6505867" cy="1298945"/>
          </a:xfrm>
          <a:prstGeom prst="rect">
            <a:avLst/>
          </a:prstGeom>
        </p:spPr>
        <p:txBody>
          <a:bodyPr wrap="square" lIns="0" tIns="0" rIns="0" bIns="0">
            <a:spAutoFit/>
          </a:bodyPr>
          <a:lstStyle/>
          <a:p>
            <a:pPr>
              <a:lnSpc>
                <a:spcPts val="3480"/>
              </a:lnSpc>
            </a:pPr>
            <a:r>
              <a:rPr lang="en-US" b="1">
                <a:solidFill>
                  <a:srgbClr val="268F3B"/>
                </a:solidFill>
                <a:latin typeface="Poppins" pitchFamily="2" charset="77"/>
              </a:rPr>
              <a:t>Machine learning, </a:t>
            </a:r>
            <a:r>
              <a:rPr lang="en-US">
                <a:solidFill>
                  <a:srgbClr val="3C3C3B"/>
                </a:solidFill>
                <a:latin typeface="Poppins" pitchFamily="2" charset="77"/>
              </a:rPr>
              <a:t>projects are in the work to automatically detect abnormal conditions of the hybrid system and classify them.  </a:t>
            </a:r>
            <a:endParaRPr lang="fr-CA">
              <a:solidFill>
                <a:srgbClr val="3C3C3B"/>
              </a:solidFill>
              <a:latin typeface="Poppins" pitchFamily="2" charset="77"/>
            </a:endParaRPr>
          </a:p>
        </p:txBody>
      </p:sp>
      <p:sp>
        <p:nvSpPr>
          <p:cNvPr id="12" name="Rectangle 11">
            <a:extLst>
              <a:ext uri="{FF2B5EF4-FFF2-40B4-BE49-F238E27FC236}">
                <a16:creationId xmlns:a16="http://schemas.microsoft.com/office/drawing/2014/main" id="{B4BEFCDC-F344-42C7-A16D-78E3467C8D71}"/>
              </a:ext>
            </a:extLst>
          </p:cNvPr>
          <p:cNvSpPr/>
          <p:nvPr>
            <p:custDataLst>
              <p:tags r:id="rId7"/>
            </p:custDataLst>
          </p:nvPr>
        </p:nvSpPr>
        <p:spPr>
          <a:xfrm>
            <a:off x="4772989" y="4343895"/>
            <a:ext cx="3968339" cy="1598771"/>
          </a:xfrm>
          <a:prstGeom prst="rect">
            <a:avLst/>
          </a:prstGeom>
        </p:spPr>
        <p:txBody>
          <a:bodyPr wrap="square" lIns="0" tIns="0" rIns="0" bIns="0">
            <a:spAutoFit/>
          </a:bodyPr>
          <a:lstStyle/>
          <a:p>
            <a:pPr marL="171450" indent="-171450">
              <a:lnSpc>
                <a:spcPts val="2140"/>
              </a:lnSpc>
              <a:buFont typeface="Arial" panose="020B0604020202020204" pitchFamily="34" charset="0"/>
              <a:buChar char="•"/>
            </a:pPr>
            <a:r>
              <a:rPr lang="en-US" sz="1400">
                <a:latin typeface="Poppins" pitchFamily="2" charset="77"/>
              </a:rPr>
              <a:t>Identify problems that might never be discovered otherwise.</a:t>
            </a:r>
          </a:p>
          <a:p>
            <a:pPr marL="171450" indent="-171450">
              <a:lnSpc>
                <a:spcPts val="2140"/>
              </a:lnSpc>
              <a:buFont typeface="Arial" panose="020B0604020202020204" pitchFamily="34" charset="0"/>
              <a:buChar char="•"/>
            </a:pPr>
            <a:r>
              <a:rPr lang="en-US" sz="1400">
                <a:latin typeface="Poppins" pitchFamily="2" charset="77"/>
              </a:rPr>
              <a:t>Allow the team to focus on the problem. Instead of trying to find the occurrences in multiple datafiles.</a:t>
            </a:r>
          </a:p>
          <a:p>
            <a:pPr marL="171450" indent="-171450">
              <a:lnSpc>
                <a:spcPts val="2140"/>
              </a:lnSpc>
              <a:buFont typeface="Arial" panose="020B0604020202020204" pitchFamily="34" charset="0"/>
              <a:buChar char="•"/>
            </a:pPr>
            <a:r>
              <a:rPr lang="en-US" sz="1400">
                <a:latin typeface="Poppins" pitchFamily="2" charset="77"/>
              </a:rPr>
              <a:t>Help improve performance of the product.</a:t>
            </a:r>
            <a:endParaRPr lang="fr-CA" sz="1400">
              <a:latin typeface="Poppins" pitchFamily="2" charset="77"/>
            </a:endParaRPr>
          </a:p>
        </p:txBody>
      </p:sp>
    </p:spTree>
    <p:extLst>
      <p:ext uri="{BB962C8B-B14F-4D97-AF65-F5344CB8AC3E}">
        <p14:creationId xmlns:p14="http://schemas.microsoft.com/office/powerpoint/2010/main" val="3158557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07556C2-4075-6945-9AAC-DD433B3DAA10}"/>
              </a:ext>
            </a:extLst>
          </p:cNvPr>
          <p:cNvSpPr/>
          <p:nvPr>
            <p:custDataLst>
              <p:tags r:id="rId1"/>
            </p:custDataLst>
          </p:nvPr>
        </p:nvSpPr>
        <p:spPr>
          <a:xfrm>
            <a:off x="-8516" y="0"/>
            <a:ext cx="4140000"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140"/>
              </a:lnSpc>
            </a:pPr>
            <a:endParaRPr lang="en-CA" sz="1800">
              <a:solidFill>
                <a:schemeClr val="bg1"/>
              </a:solidFill>
              <a:latin typeface="Poppins" pitchFamily="2" charset="77"/>
              <a:cs typeface="Poppins" pitchFamily="2" charset="77"/>
            </a:endParaRPr>
          </a:p>
        </p:txBody>
      </p:sp>
      <p:sp>
        <p:nvSpPr>
          <p:cNvPr id="22" name="Rectangle 21">
            <a:extLst>
              <a:ext uri="{FF2B5EF4-FFF2-40B4-BE49-F238E27FC236}">
                <a16:creationId xmlns:a16="http://schemas.microsoft.com/office/drawing/2014/main" id="{2E4E88AB-AB9C-47AC-A98E-30B4469C56D3}"/>
              </a:ext>
            </a:extLst>
          </p:cNvPr>
          <p:cNvSpPr/>
          <p:nvPr>
            <p:custDataLst>
              <p:tags r:id="rId2"/>
            </p:custDataLst>
          </p:nvPr>
        </p:nvSpPr>
        <p:spPr>
          <a:xfrm>
            <a:off x="10423828" y="6530598"/>
            <a:ext cx="1211870" cy="92333"/>
          </a:xfrm>
          <a:prstGeom prst="rect">
            <a:avLst/>
          </a:prstGeom>
        </p:spPr>
        <p:txBody>
          <a:bodyPr wrap="none" lIns="0" tIns="0" rIns="0" bIns="0">
            <a:spAutoFit/>
          </a:bodyPr>
          <a:lstStyle/>
          <a:p>
            <a:pPr algn="r"/>
            <a:r>
              <a:rPr lang="fr-CA" sz="600" i="1" err="1">
                <a:latin typeface="Minion Pro" panose="02040503050306020203" pitchFamily="18" charset="0"/>
              </a:rPr>
              <a:t>Effenco</a:t>
            </a:r>
            <a:r>
              <a:rPr lang="fr-CA" sz="600" i="1">
                <a:latin typeface="Minion Pro" panose="02040503050306020203" pitchFamily="18" charset="0"/>
              </a:rPr>
              <a:t> </a:t>
            </a:r>
            <a:r>
              <a:rPr lang="fr-CA" sz="600" i="1" err="1">
                <a:latin typeface="Minion Pro" panose="02040503050306020203" pitchFamily="18" charset="0"/>
              </a:rPr>
              <a:t>Development</a:t>
            </a:r>
            <a:r>
              <a:rPr lang="fr-CA" sz="600" i="1">
                <a:latin typeface="Minion Pro" panose="02040503050306020203" pitchFamily="18" charset="0"/>
              </a:rPr>
              <a:t> Inc. / </a:t>
            </a:r>
            <a:r>
              <a:rPr lang="fr-CA" sz="600" i="1" err="1">
                <a:latin typeface="Minion Pro" panose="02040503050306020203" pitchFamily="18" charset="0"/>
              </a:rPr>
              <a:t>Confidential</a:t>
            </a:r>
            <a:endParaRPr lang="fr-CA" sz="600">
              <a:latin typeface="Minion Pro" panose="02040503050306020203" pitchFamily="18" charset="0"/>
            </a:endParaRPr>
          </a:p>
        </p:txBody>
      </p:sp>
      <p:sp>
        <p:nvSpPr>
          <p:cNvPr id="23" name="Rectangle 22">
            <a:extLst>
              <a:ext uri="{FF2B5EF4-FFF2-40B4-BE49-F238E27FC236}">
                <a16:creationId xmlns:a16="http://schemas.microsoft.com/office/drawing/2014/main" id="{557D98DF-1AC2-414B-ACEE-B40F48FB3210}"/>
              </a:ext>
            </a:extLst>
          </p:cNvPr>
          <p:cNvSpPr/>
          <p:nvPr/>
        </p:nvSpPr>
        <p:spPr>
          <a:xfrm>
            <a:off x="308002" y="198079"/>
            <a:ext cx="3748412" cy="1829768"/>
          </a:xfrm>
          <a:prstGeom prst="rect">
            <a:avLst/>
          </a:prstGeom>
        </p:spPr>
        <p:txBody>
          <a:bodyPr vert="horz" lIns="91440" tIns="45720" rIns="91440" bIns="45720" rtlCol="0" anchor="ctr">
            <a:normAutofit fontScale="92500"/>
          </a:bodyPr>
          <a:lstStyle/>
          <a:p>
            <a:pPr>
              <a:lnSpc>
                <a:spcPct val="90000"/>
              </a:lnSpc>
              <a:spcBef>
                <a:spcPct val="0"/>
              </a:spcBef>
              <a:spcAft>
                <a:spcPts val="600"/>
              </a:spcAft>
            </a:pPr>
            <a:r>
              <a:rPr lang="fr-CA" sz="1500" err="1">
                <a:solidFill>
                  <a:srgbClr val="00B050"/>
                </a:solidFill>
                <a:latin typeface="Poppins"/>
                <a:cs typeface="Poppins"/>
              </a:rPr>
              <a:t>Effenco</a:t>
            </a:r>
            <a:endParaRPr lang="fr-CA" sz="1500">
              <a:solidFill>
                <a:srgbClr val="00B050"/>
              </a:solidFill>
              <a:latin typeface="Poppins"/>
              <a:cs typeface="Poppins"/>
            </a:endParaRPr>
          </a:p>
          <a:p>
            <a:pPr>
              <a:lnSpc>
                <a:spcPct val="90000"/>
              </a:lnSpc>
              <a:spcBef>
                <a:spcPct val="0"/>
              </a:spcBef>
              <a:spcAft>
                <a:spcPts val="600"/>
              </a:spcAft>
            </a:pPr>
            <a:endParaRPr lang="fr-CA" sz="1500">
              <a:solidFill>
                <a:srgbClr val="00B050"/>
              </a:solidFill>
              <a:latin typeface="Poppins"/>
              <a:ea typeface="+mj-ea"/>
              <a:cs typeface="Poppins"/>
            </a:endParaRPr>
          </a:p>
          <a:p>
            <a:pPr>
              <a:lnSpc>
                <a:spcPct val="90000"/>
              </a:lnSpc>
              <a:spcBef>
                <a:spcPct val="0"/>
              </a:spcBef>
              <a:spcAft>
                <a:spcPts val="600"/>
              </a:spcAft>
            </a:pPr>
            <a:r>
              <a:rPr lang="en-US" sz="2800" b="1">
                <a:solidFill>
                  <a:schemeClr val="bg1"/>
                </a:solidFill>
                <a:latin typeface="Poppins" panose="00000500000000000000" pitchFamily="2" charset="0"/>
                <a:ea typeface="+mj-ea"/>
                <a:cs typeface="Poppins" panose="00000500000000000000" pitchFamily="2" charset="0"/>
              </a:rPr>
              <a:t>Automated performance reports for customers</a:t>
            </a:r>
          </a:p>
        </p:txBody>
      </p:sp>
      <p:sp>
        <p:nvSpPr>
          <p:cNvPr id="30" name="Rectangle 29">
            <a:extLst>
              <a:ext uri="{FF2B5EF4-FFF2-40B4-BE49-F238E27FC236}">
                <a16:creationId xmlns:a16="http://schemas.microsoft.com/office/drawing/2014/main" id="{8C918BF2-A7C0-4636-A006-8098CAA47784}"/>
              </a:ext>
            </a:extLst>
          </p:cNvPr>
          <p:cNvSpPr/>
          <p:nvPr/>
        </p:nvSpPr>
        <p:spPr>
          <a:xfrm>
            <a:off x="304954" y="2236274"/>
            <a:ext cx="3427001" cy="1669689"/>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000" b="1">
                <a:solidFill>
                  <a:schemeClr val="bg1"/>
                </a:solidFill>
              </a:rPr>
              <a:t>Enforce credibility with customers</a:t>
            </a:r>
          </a:p>
          <a:p>
            <a:pPr marL="285750" indent="-228600">
              <a:lnSpc>
                <a:spcPct val="90000"/>
              </a:lnSpc>
              <a:spcAft>
                <a:spcPts val="600"/>
              </a:spcAft>
              <a:buFont typeface="Arial" panose="020B0604020202020204" pitchFamily="34" charset="0"/>
              <a:buChar char="•"/>
            </a:pPr>
            <a:r>
              <a:rPr lang="en-US" sz="2000" b="1">
                <a:solidFill>
                  <a:schemeClr val="bg1"/>
                </a:solidFill>
              </a:rPr>
              <a:t>Ensure more orders from existing customers</a:t>
            </a:r>
          </a:p>
          <a:p>
            <a:pPr marL="285750" indent="-228600">
              <a:lnSpc>
                <a:spcPct val="90000"/>
              </a:lnSpc>
              <a:spcAft>
                <a:spcPts val="600"/>
              </a:spcAft>
              <a:buFont typeface="Arial" panose="020B0604020202020204" pitchFamily="34" charset="0"/>
              <a:buChar char="•"/>
            </a:pPr>
            <a:endParaRPr lang="en-US" sz="2000" b="1">
              <a:solidFill>
                <a:schemeClr val="bg1"/>
              </a:solidFill>
            </a:endParaRPr>
          </a:p>
        </p:txBody>
      </p:sp>
      <p:sp>
        <p:nvSpPr>
          <p:cNvPr id="32" name="Rectangle 31">
            <a:extLst>
              <a:ext uri="{FF2B5EF4-FFF2-40B4-BE49-F238E27FC236}">
                <a16:creationId xmlns:a16="http://schemas.microsoft.com/office/drawing/2014/main" id="{9D539051-CD28-4057-8B17-C18D5387260D}"/>
              </a:ext>
            </a:extLst>
          </p:cNvPr>
          <p:cNvSpPr/>
          <p:nvPr/>
        </p:nvSpPr>
        <p:spPr>
          <a:xfrm>
            <a:off x="304954" y="5152615"/>
            <a:ext cx="3427001" cy="893939"/>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000" b="1">
                <a:solidFill>
                  <a:schemeClr val="bg1"/>
                </a:solidFill>
              </a:rPr>
              <a:t>Predict potential saving for a non-equipped fleet.</a:t>
            </a:r>
          </a:p>
        </p:txBody>
      </p:sp>
      <p:sp>
        <p:nvSpPr>
          <p:cNvPr id="33" name="Rectangle 32">
            <a:extLst>
              <a:ext uri="{FF2B5EF4-FFF2-40B4-BE49-F238E27FC236}">
                <a16:creationId xmlns:a16="http://schemas.microsoft.com/office/drawing/2014/main" id="{4E06B2F9-291C-40AB-A16B-55F727AC732E}"/>
              </a:ext>
            </a:extLst>
          </p:cNvPr>
          <p:cNvSpPr/>
          <p:nvPr/>
        </p:nvSpPr>
        <p:spPr>
          <a:xfrm>
            <a:off x="280787" y="3899187"/>
            <a:ext cx="3739341" cy="133083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600" b="1" kern="1200">
                <a:solidFill>
                  <a:schemeClr val="bg1"/>
                </a:solidFill>
                <a:latin typeface="Poppins" panose="00000500000000000000" pitchFamily="2" charset="0"/>
                <a:ea typeface="+mj-ea"/>
                <a:cs typeface="Poppins" panose="00000500000000000000" pitchFamily="2" charset="0"/>
              </a:rPr>
              <a:t>Performance predictions</a:t>
            </a:r>
          </a:p>
        </p:txBody>
      </p:sp>
      <p:pic>
        <p:nvPicPr>
          <p:cNvPr id="6" name="Picture 6" descr="Graphical user interface&#10;&#10;Description automatically generated">
            <a:extLst>
              <a:ext uri="{FF2B5EF4-FFF2-40B4-BE49-F238E27FC236}">
                <a16:creationId xmlns:a16="http://schemas.microsoft.com/office/drawing/2014/main" id="{1C4593BA-BA02-4199-9214-387DABB8A0B7}"/>
              </a:ext>
            </a:extLst>
          </p:cNvPr>
          <p:cNvPicPr>
            <a:picLocks noChangeAspect="1"/>
          </p:cNvPicPr>
          <p:nvPr/>
        </p:nvPicPr>
        <p:blipFill>
          <a:blip r:embed="rId5"/>
          <a:stretch>
            <a:fillRect/>
          </a:stretch>
        </p:blipFill>
        <p:spPr>
          <a:xfrm>
            <a:off x="4270828" y="1277028"/>
            <a:ext cx="7614557" cy="4331156"/>
          </a:xfrm>
          <a:prstGeom prst="rect">
            <a:avLst/>
          </a:prstGeom>
        </p:spPr>
      </p:pic>
    </p:spTree>
    <p:extLst>
      <p:ext uri="{BB962C8B-B14F-4D97-AF65-F5344CB8AC3E}">
        <p14:creationId xmlns:p14="http://schemas.microsoft.com/office/powerpoint/2010/main" val="3898763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07556C2-4075-6945-9AAC-DD433B3DAA10}"/>
              </a:ext>
            </a:extLst>
          </p:cNvPr>
          <p:cNvSpPr/>
          <p:nvPr>
            <p:custDataLst>
              <p:tags r:id="rId1"/>
            </p:custDataLst>
          </p:nvPr>
        </p:nvSpPr>
        <p:spPr>
          <a:xfrm>
            <a:off x="-8516" y="0"/>
            <a:ext cx="4140000"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140"/>
              </a:lnSpc>
            </a:pPr>
            <a:endParaRPr lang="en-CA" sz="1800">
              <a:solidFill>
                <a:schemeClr val="bg1"/>
              </a:solidFill>
              <a:latin typeface="Poppins" pitchFamily="2" charset="77"/>
              <a:cs typeface="Poppins" pitchFamily="2" charset="77"/>
            </a:endParaRPr>
          </a:p>
        </p:txBody>
      </p:sp>
      <p:pic>
        <p:nvPicPr>
          <p:cNvPr id="28" name="Image 10">
            <a:extLst>
              <a:ext uri="{FF2B5EF4-FFF2-40B4-BE49-F238E27FC236}">
                <a16:creationId xmlns:a16="http://schemas.microsoft.com/office/drawing/2014/main" id="{39AC22D8-B6C1-4148-A262-3AFF105AD680}"/>
              </a:ext>
            </a:extLst>
          </p:cNvPr>
          <p:cNvPicPr>
            <a:picLocks noChangeAspect="1"/>
          </p:cNvPicPr>
          <p:nvPr>
            <p:custDataLst>
              <p:tags r:id="rId2"/>
            </p:custDataLst>
          </p:nvPr>
        </p:nvPicPr>
        <p:blipFill rotWithShape="1">
          <a:blip r:embed="rId20"/>
          <a:srcRect t="3667" b="12148"/>
          <a:stretch/>
        </p:blipFill>
        <p:spPr>
          <a:xfrm>
            <a:off x="4951581" y="314999"/>
            <a:ext cx="6864946" cy="5779248"/>
          </a:xfrm>
          <a:prstGeom prst="rect">
            <a:avLst/>
          </a:prstGeom>
        </p:spPr>
      </p:pic>
      <p:pic>
        <p:nvPicPr>
          <p:cNvPr id="13" name="Image 12">
            <a:extLst>
              <a:ext uri="{FF2B5EF4-FFF2-40B4-BE49-F238E27FC236}">
                <a16:creationId xmlns:a16="http://schemas.microsoft.com/office/drawing/2014/main" id="{23221ED5-E075-874E-B1F9-53D646D60412}"/>
              </a:ext>
            </a:extLst>
          </p:cNvPr>
          <p:cNvPicPr>
            <a:picLocks noChangeAspect="1"/>
          </p:cNvPicPr>
          <p:nvPr>
            <p:custDataLst>
              <p:tags r:id="rId3"/>
            </p:custDataLst>
          </p:nvPr>
        </p:nvPicPr>
        <p:blipFill>
          <a:blip r:embed="rId21"/>
          <a:stretch>
            <a:fillRect/>
          </a:stretch>
        </p:blipFill>
        <p:spPr>
          <a:xfrm>
            <a:off x="6490163" y="5245715"/>
            <a:ext cx="1457795" cy="644030"/>
          </a:xfrm>
          <a:prstGeom prst="rect">
            <a:avLst/>
          </a:prstGeom>
        </p:spPr>
      </p:pic>
      <p:sp>
        <p:nvSpPr>
          <p:cNvPr id="3" name="ZoneTexte 2">
            <a:extLst>
              <a:ext uri="{FF2B5EF4-FFF2-40B4-BE49-F238E27FC236}">
                <a16:creationId xmlns:a16="http://schemas.microsoft.com/office/drawing/2014/main" id="{F6BA9AE7-C8CE-1840-A5EE-747D8D1A9470}"/>
              </a:ext>
            </a:extLst>
          </p:cNvPr>
          <p:cNvSpPr txBox="1"/>
          <p:nvPr>
            <p:custDataLst>
              <p:tags r:id="rId4"/>
            </p:custDataLst>
          </p:nvPr>
        </p:nvSpPr>
        <p:spPr>
          <a:xfrm>
            <a:off x="5182920" y="3415744"/>
            <a:ext cx="1461099" cy="646331"/>
          </a:xfrm>
          <a:prstGeom prst="rect">
            <a:avLst/>
          </a:prstGeom>
          <a:noFill/>
        </p:spPr>
        <p:txBody>
          <a:bodyPr wrap="square" rtlCol="0">
            <a:spAutoFit/>
          </a:bodyPr>
          <a:lstStyle/>
          <a:p>
            <a:r>
              <a:rPr lang="fr-FR" sz="1200" err="1">
                <a:latin typeface="Poppins" pitchFamily="2" charset="77"/>
                <a:cs typeface="Poppins" pitchFamily="2" charset="77"/>
              </a:rPr>
              <a:t>Same</a:t>
            </a:r>
            <a:r>
              <a:rPr lang="fr-FR" sz="1200">
                <a:latin typeface="Poppins" pitchFamily="2" charset="77"/>
                <a:cs typeface="Poppins" pitchFamily="2" charset="77"/>
              </a:rPr>
              <a:t> </a:t>
            </a:r>
            <a:r>
              <a:rPr lang="fr-FR" sz="1200" err="1">
                <a:latin typeface="Poppins" pitchFamily="2" charset="77"/>
                <a:cs typeface="Poppins" pitchFamily="2" charset="77"/>
              </a:rPr>
              <a:t>proven</a:t>
            </a:r>
            <a:endParaRPr lang="fr-FR" sz="1200">
              <a:latin typeface="Poppins" pitchFamily="2" charset="77"/>
              <a:cs typeface="Poppins" pitchFamily="2" charset="77"/>
            </a:endParaRPr>
          </a:p>
          <a:p>
            <a:r>
              <a:rPr lang="fr-FR" sz="1200" err="1">
                <a:latin typeface="Poppins" pitchFamily="2" charset="77"/>
                <a:cs typeface="Poppins" pitchFamily="2" charset="77"/>
              </a:rPr>
              <a:t>Ultracapacitor</a:t>
            </a:r>
            <a:endParaRPr lang="fr-FR" sz="1200">
              <a:latin typeface="Poppins" pitchFamily="2" charset="77"/>
              <a:cs typeface="Poppins" pitchFamily="2" charset="77"/>
            </a:endParaRPr>
          </a:p>
          <a:p>
            <a:r>
              <a:rPr lang="fr-FR" sz="1200" err="1">
                <a:latin typeface="Poppins" pitchFamily="2" charset="77"/>
                <a:cs typeface="Poppins" pitchFamily="2" charset="77"/>
              </a:rPr>
              <a:t>Technology</a:t>
            </a:r>
            <a:r>
              <a:rPr lang="fr-FR" sz="1200">
                <a:latin typeface="Poppins" pitchFamily="2" charset="77"/>
                <a:cs typeface="Poppins" pitchFamily="2" charset="77"/>
              </a:rPr>
              <a:t>.</a:t>
            </a:r>
          </a:p>
        </p:txBody>
      </p:sp>
      <p:sp>
        <p:nvSpPr>
          <p:cNvPr id="4" name="ZoneTexte 3">
            <a:extLst>
              <a:ext uri="{FF2B5EF4-FFF2-40B4-BE49-F238E27FC236}">
                <a16:creationId xmlns:a16="http://schemas.microsoft.com/office/drawing/2014/main" id="{6EB7C3F1-8BB4-374A-81E2-C87446706F89}"/>
              </a:ext>
            </a:extLst>
          </p:cNvPr>
          <p:cNvSpPr txBox="1"/>
          <p:nvPr>
            <p:custDataLst>
              <p:tags r:id="rId5"/>
            </p:custDataLst>
          </p:nvPr>
        </p:nvSpPr>
        <p:spPr>
          <a:xfrm>
            <a:off x="6390864" y="5951978"/>
            <a:ext cx="3114188" cy="461665"/>
          </a:xfrm>
          <a:prstGeom prst="rect">
            <a:avLst/>
          </a:prstGeom>
          <a:noFill/>
        </p:spPr>
        <p:txBody>
          <a:bodyPr wrap="square" rtlCol="0">
            <a:spAutoFit/>
          </a:bodyPr>
          <a:lstStyle/>
          <a:p>
            <a:r>
              <a:rPr lang="fr-FR" sz="1200">
                <a:latin typeface="Poppins" pitchFamily="2" charset="77"/>
                <a:cs typeface="Poppins" pitchFamily="2" charset="77"/>
              </a:rPr>
              <a:t>Wireless induction </a:t>
            </a:r>
            <a:r>
              <a:rPr lang="fr-FR" sz="1200" err="1">
                <a:latin typeface="Poppins" pitchFamily="2" charset="77"/>
                <a:cs typeface="Poppins" pitchFamily="2" charset="77"/>
              </a:rPr>
              <a:t>charging</a:t>
            </a:r>
            <a:r>
              <a:rPr lang="fr-FR" sz="1200">
                <a:latin typeface="Poppins" pitchFamily="2" charset="77"/>
                <a:cs typeface="Poppins" pitchFamily="2" charset="77"/>
              </a:rPr>
              <a:t> </a:t>
            </a:r>
            <a:br>
              <a:rPr lang="fr-FR" sz="1200">
                <a:latin typeface="Poppins" pitchFamily="2" charset="77"/>
                <a:cs typeface="Poppins" pitchFamily="2" charset="77"/>
              </a:rPr>
            </a:br>
            <a:r>
              <a:rPr lang="fr-FR" sz="1200" err="1">
                <a:latin typeface="Poppins" pitchFamily="2" charset="77"/>
                <a:cs typeface="Poppins" pitchFamily="2" charset="77"/>
              </a:rPr>
              <a:t>along</a:t>
            </a:r>
            <a:r>
              <a:rPr lang="fr-FR" sz="1200">
                <a:latin typeface="Poppins" pitchFamily="2" charset="77"/>
                <a:cs typeface="Poppins" pitchFamily="2" charset="77"/>
              </a:rPr>
              <a:t> truck route.</a:t>
            </a:r>
          </a:p>
        </p:txBody>
      </p:sp>
      <p:sp>
        <p:nvSpPr>
          <p:cNvPr id="5" name="ZoneTexte 4">
            <a:extLst>
              <a:ext uri="{FF2B5EF4-FFF2-40B4-BE49-F238E27FC236}">
                <a16:creationId xmlns:a16="http://schemas.microsoft.com/office/drawing/2014/main" id="{8B811DDB-6018-3C4C-BB2B-2F22B7E38F8D}"/>
              </a:ext>
            </a:extLst>
          </p:cNvPr>
          <p:cNvSpPr txBox="1"/>
          <p:nvPr>
            <p:custDataLst>
              <p:tags r:id="rId6"/>
            </p:custDataLst>
          </p:nvPr>
        </p:nvSpPr>
        <p:spPr>
          <a:xfrm>
            <a:off x="9150211" y="2400293"/>
            <a:ext cx="1991466" cy="830997"/>
          </a:xfrm>
          <a:prstGeom prst="rect">
            <a:avLst/>
          </a:prstGeom>
          <a:noFill/>
        </p:spPr>
        <p:txBody>
          <a:bodyPr wrap="square" rtlCol="0">
            <a:spAutoFit/>
          </a:bodyPr>
          <a:lstStyle/>
          <a:p>
            <a:r>
              <a:rPr lang="fr-FR" sz="1200">
                <a:latin typeface="Poppins" pitchFamily="2" charset="77"/>
                <a:cs typeface="Poppins" pitchFamily="2" charset="77"/>
              </a:rPr>
              <a:t>A.I. </a:t>
            </a:r>
            <a:r>
              <a:rPr lang="fr-FR" sz="1200" err="1">
                <a:latin typeface="Poppins" pitchFamily="2" charset="77"/>
                <a:cs typeface="Poppins" pitchFamily="2" charset="77"/>
              </a:rPr>
              <a:t>based</a:t>
            </a:r>
            <a:r>
              <a:rPr lang="fr-FR" sz="1200">
                <a:latin typeface="Poppins" pitchFamily="2" charset="77"/>
                <a:cs typeface="Poppins" pitchFamily="2" charset="77"/>
              </a:rPr>
              <a:t> </a:t>
            </a:r>
            <a:r>
              <a:rPr lang="fr-FR" sz="1200" err="1">
                <a:latin typeface="Poppins" pitchFamily="2" charset="77"/>
                <a:cs typeface="Poppins" pitchFamily="2" charset="77"/>
              </a:rPr>
              <a:t>algorithms</a:t>
            </a:r>
            <a:r>
              <a:rPr lang="fr-FR" sz="1200">
                <a:latin typeface="Poppins" pitchFamily="2" charset="77"/>
                <a:cs typeface="Poppins" pitchFamily="2" charset="77"/>
              </a:rPr>
              <a:t> </a:t>
            </a:r>
            <a:r>
              <a:rPr lang="fr-FR" sz="1200" err="1">
                <a:latin typeface="Poppins" pitchFamily="2" charset="77"/>
                <a:cs typeface="Poppins" pitchFamily="2" charset="77"/>
              </a:rPr>
              <a:t>allow</a:t>
            </a:r>
            <a:r>
              <a:rPr lang="fr-FR" sz="1200">
                <a:latin typeface="Poppins" pitchFamily="2" charset="77"/>
                <a:cs typeface="Poppins" pitchFamily="2" charset="77"/>
              </a:rPr>
              <a:t> </a:t>
            </a:r>
            <a:r>
              <a:rPr lang="fr-FR" sz="1200" err="1">
                <a:latin typeface="Poppins" pitchFamily="2" charset="77"/>
                <a:cs typeface="Poppins" pitchFamily="2" charset="77"/>
              </a:rPr>
              <a:t>electrification</a:t>
            </a:r>
            <a:r>
              <a:rPr lang="fr-FR" sz="1200">
                <a:latin typeface="Poppins" pitchFamily="2" charset="77"/>
                <a:cs typeface="Poppins" pitchFamily="2" charset="77"/>
              </a:rPr>
              <a:t> </a:t>
            </a:r>
            <a:r>
              <a:rPr lang="fr-FR" sz="1200" err="1">
                <a:latin typeface="Poppins" pitchFamily="2" charset="77"/>
                <a:cs typeface="Poppins" pitchFamily="2" charset="77"/>
              </a:rPr>
              <a:t>with</a:t>
            </a:r>
            <a:r>
              <a:rPr lang="fr-FR" sz="1200">
                <a:latin typeface="Poppins" pitchFamily="2" charset="77"/>
                <a:cs typeface="Poppins" pitchFamily="2" charset="77"/>
              </a:rPr>
              <a:t> 20x </a:t>
            </a:r>
            <a:r>
              <a:rPr lang="fr-FR" sz="1200" err="1">
                <a:latin typeface="Poppins" pitchFamily="2" charset="77"/>
                <a:cs typeface="Poppins" pitchFamily="2" charset="77"/>
              </a:rPr>
              <a:t>less</a:t>
            </a:r>
            <a:r>
              <a:rPr lang="fr-FR" sz="1200">
                <a:latin typeface="Poppins" pitchFamily="2" charset="77"/>
                <a:cs typeface="Poppins" pitchFamily="2" charset="77"/>
              </a:rPr>
              <a:t> </a:t>
            </a:r>
            <a:r>
              <a:rPr lang="fr-FR" sz="1200" err="1">
                <a:latin typeface="Poppins" pitchFamily="2" charset="77"/>
                <a:cs typeface="Poppins" pitchFamily="2" charset="77"/>
              </a:rPr>
              <a:t>energy</a:t>
            </a:r>
            <a:r>
              <a:rPr lang="fr-FR" sz="1200">
                <a:latin typeface="Poppins" pitchFamily="2" charset="77"/>
                <a:cs typeface="Poppins" pitchFamily="2" charset="77"/>
              </a:rPr>
              <a:t> </a:t>
            </a:r>
            <a:br>
              <a:rPr lang="fr-FR" sz="1200">
                <a:latin typeface="Poppins" pitchFamily="2" charset="77"/>
                <a:cs typeface="Poppins" pitchFamily="2" charset="77"/>
              </a:rPr>
            </a:br>
            <a:r>
              <a:rPr lang="fr-FR" sz="1200">
                <a:latin typeface="Poppins" pitchFamily="2" charset="77"/>
                <a:cs typeface="Poppins" pitchFamily="2" charset="77"/>
              </a:rPr>
              <a:t>on </a:t>
            </a:r>
            <a:r>
              <a:rPr lang="fr-FR" sz="1200" err="1">
                <a:latin typeface="Poppins" pitchFamily="2" charset="77"/>
                <a:cs typeface="Poppins" pitchFamily="2" charset="77"/>
              </a:rPr>
              <a:t>board</a:t>
            </a:r>
            <a:r>
              <a:rPr lang="fr-FR" sz="1200">
                <a:latin typeface="Poppins" pitchFamily="2" charset="77"/>
                <a:cs typeface="Poppins" pitchFamily="2" charset="77"/>
              </a:rPr>
              <a:t>.</a:t>
            </a:r>
          </a:p>
        </p:txBody>
      </p:sp>
      <p:pic>
        <p:nvPicPr>
          <p:cNvPr id="15" name="Image 14">
            <a:extLst>
              <a:ext uri="{FF2B5EF4-FFF2-40B4-BE49-F238E27FC236}">
                <a16:creationId xmlns:a16="http://schemas.microsoft.com/office/drawing/2014/main" id="{924D1FFA-6B29-DD47-AE73-9ECB92AB4B47}"/>
              </a:ext>
            </a:extLst>
          </p:cNvPr>
          <p:cNvPicPr>
            <a:picLocks noChangeAspect="1"/>
          </p:cNvPicPr>
          <p:nvPr>
            <p:custDataLst>
              <p:tags r:id="rId7"/>
            </p:custDataLst>
          </p:nvPr>
        </p:nvPicPr>
        <p:blipFill>
          <a:blip r:embed="rId22" cstate="screen">
            <a:extLst>
              <a:ext uri="{28A0092B-C50C-407E-A947-70E740481C1C}">
                <a14:useLocalDpi xmlns:a14="http://schemas.microsoft.com/office/drawing/2010/main"/>
              </a:ext>
            </a:extLst>
          </a:blip>
          <a:stretch>
            <a:fillRect/>
          </a:stretch>
        </p:blipFill>
        <p:spPr>
          <a:xfrm>
            <a:off x="5056356" y="2267602"/>
            <a:ext cx="1517856" cy="1173809"/>
          </a:xfrm>
          <a:prstGeom prst="rect">
            <a:avLst/>
          </a:prstGeom>
        </p:spPr>
      </p:pic>
      <p:cxnSp>
        <p:nvCxnSpPr>
          <p:cNvPr id="34" name="Connecteur droit 33">
            <a:extLst>
              <a:ext uri="{FF2B5EF4-FFF2-40B4-BE49-F238E27FC236}">
                <a16:creationId xmlns:a16="http://schemas.microsoft.com/office/drawing/2014/main" id="{E68A6C83-4B8C-9445-8EBD-B28FC31F9E8B}"/>
              </a:ext>
            </a:extLst>
          </p:cNvPr>
          <p:cNvCxnSpPr>
            <a:cxnSpLocks/>
          </p:cNvCxnSpPr>
          <p:nvPr>
            <p:custDataLst>
              <p:tags r:id="rId8"/>
            </p:custDataLst>
          </p:nvPr>
        </p:nvCxnSpPr>
        <p:spPr>
          <a:xfrm>
            <a:off x="6338857" y="3372613"/>
            <a:ext cx="319895" cy="866588"/>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2A7D1ABE-1F4E-A841-BC41-45E8ECFB78AF}"/>
              </a:ext>
            </a:extLst>
          </p:cNvPr>
          <p:cNvCxnSpPr>
            <a:cxnSpLocks/>
          </p:cNvCxnSpPr>
          <p:nvPr>
            <p:custDataLst>
              <p:tags r:id="rId9"/>
            </p:custDataLst>
          </p:nvPr>
        </p:nvCxnSpPr>
        <p:spPr>
          <a:xfrm flipV="1">
            <a:off x="8431107" y="1924418"/>
            <a:ext cx="538492" cy="237758"/>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1" name="Groupe 20">
            <a:extLst>
              <a:ext uri="{FF2B5EF4-FFF2-40B4-BE49-F238E27FC236}">
                <a16:creationId xmlns:a16="http://schemas.microsoft.com/office/drawing/2014/main" id="{D5E52CC2-D2AD-5D40-BC43-444BC5853588}"/>
              </a:ext>
            </a:extLst>
          </p:cNvPr>
          <p:cNvGrpSpPr/>
          <p:nvPr>
            <p:custDataLst>
              <p:tags r:id="rId10"/>
            </p:custDataLst>
          </p:nvPr>
        </p:nvGrpSpPr>
        <p:grpSpPr>
          <a:xfrm>
            <a:off x="8969600" y="1467217"/>
            <a:ext cx="914401" cy="914401"/>
            <a:chOff x="5995448" y="435700"/>
            <a:chExt cx="914401" cy="914401"/>
          </a:xfrm>
        </p:grpSpPr>
        <p:pic>
          <p:nvPicPr>
            <p:cNvPr id="24" name="Image 23">
              <a:extLst>
                <a:ext uri="{FF2B5EF4-FFF2-40B4-BE49-F238E27FC236}">
                  <a16:creationId xmlns:a16="http://schemas.microsoft.com/office/drawing/2014/main" id="{D207261D-D53F-6C4D-92D0-46A516CC56B6}"/>
                </a:ext>
              </a:extLst>
            </p:cNvPr>
            <p:cNvPicPr>
              <a:picLocks noChangeAspect="1"/>
            </p:cNvPicPr>
            <p:nvPr/>
          </p:nvPicPr>
          <p:blipFill>
            <a:blip r:embed="rId23"/>
            <a:stretch>
              <a:fillRect/>
            </a:stretch>
          </p:blipFill>
          <p:spPr>
            <a:xfrm>
              <a:off x="5995448" y="435701"/>
              <a:ext cx="914400" cy="914400"/>
            </a:xfrm>
            <a:prstGeom prst="rect">
              <a:avLst/>
            </a:prstGeom>
          </p:spPr>
        </p:pic>
        <p:sp>
          <p:nvSpPr>
            <p:cNvPr id="25" name="Ellipse 24">
              <a:extLst>
                <a:ext uri="{FF2B5EF4-FFF2-40B4-BE49-F238E27FC236}">
                  <a16:creationId xmlns:a16="http://schemas.microsoft.com/office/drawing/2014/main" id="{16BB46B5-4743-1A40-B17B-158C58D0F576}"/>
                </a:ext>
              </a:extLst>
            </p:cNvPr>
            <p:cNvSpPr/>
            <p:nvPr/>
          </p:nvSpPr>
          <p:spPr>
            <a:xfrm>
              <a:off x="6004876" y="435700"/>
              <a:ext cx="904973" cy="904973"/>
            </a:xfrm>
            <a:prstGeom prst="ellipse">
              <a:avLst/>
            </a:prstGeom>
            <a:noFill/>
            <a:ln w="19050">
              <a:solidFill>
                <a:srgbClr val="1286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6" name="Text Placeholder 4">
            <a:extLst>
              <a:ext uri="{FF2B5EF4-FFF2-40B4-BE49-F238E27FC236}">
                <a16:creationId xmlns:a16="http://schemas.microsoft.com/office/drawing/2014/main" id="{C3E24761-4D94-974B-BDA1-BC24172F5A61}"/>
              </a:ext>
            </a:extLst>
          </p:cNvPr>
          <p:cNvSpPr txBox="1">
            <a:spLocks/>
          </p:cNvSpPr>
          <p:nvPr>
            <p:custDataLst>
              <p:tags r:id="rId11"/>
            </p:custDataLst>
          </p:nvPr>
        </p:nvSpPr>
        <p:spPr>
          <a:xfrm>
            <a:off x="4864192" y="608117"/>
            <a:ext cx="6475243" cy="8679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defPPr>
              <a:defRPr lang="en-US"/>
            </a:defPPr>
            <a:lvl1pPr>
              <a:defRPr>
                <a:solidFill>
                  <a:srgbClr val="00800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400" b="1">
                <a:solidFill>
                  <a:schemeClr val="tx1"/>
                </a:solidFill>
                <a:latin typeface="Poppins" panose="00000500000000000000" pitchFamily="2" charset="0"/>
                <a:cs typeface="Poppins" panose="00000500000000000000" pitchFamily="2" charset="0"/>
              </a:rPr>
              <a:t>Full electric powertrain for the </a:t>
            </a:r>
          </a:p>
          <a:p>
            <a:r>
              <a:rPr lang="en-US" sz="2400" b="1">
                <a:solidFill>
                  <a:srgbClr val="0A96DE"/>
                </a:solidFill>
                <a:latin typeface="Poppins" panose="00000500000000000000" pitchFamily="2" charset="0"/>
                <a:cs typeface="Poppins" panose="00000500000000000000" pitchFamily="2" charset="0"/>
              </a:rPr>
              <a:t>same upfront cost</a:t>
            </a:r>
            <a:r>
              <a:rPr lang="en-US" sz="2400" b="1">
                <a:solidFill>
                  <a:schemeClr val="tx1"/>
                </a:solidFill>
                <a:latin typeface="Poppins" panose="00000500000000000000" pitchFamily="2" charset="0"/>
                <a:cs typeface="Poppins" panose="00000500000000000000" pitchFamily="2" charset="0"/>
              </a:rPr>
              <a:t> as diesel-equivalent alternative. </a:t>
            </a:r>
          </a:p>
        </p:txBody>
      </p:sp>
      <p:cxnSp>
        <p:nvCxnSpPr>
          <p:cNvPr id="36" name="Connecteur droit 35">
            <a:extLst>
              <a:ext uri="{FF2B5EF4-FFF2-40B4-BE49-F238E27FC236}">
                <a16:creationId xmlns:a16="http://schemas.microsoft.com/office/drawing/2014/main" id="{CBA902D8-A7AB-5B4C-8CC0-72188599ADC1}"/>
              </a:ext>
            </a:extLst>
          </p:cNvPr>
          <p:cNvCxnSpPr>
            <a:cxnSpLocks/>
          </p:cNvCxnSpPr>
          <p:nvPr>
            <p:custDataLst>
              <p:tags r:id="rId12"/>
            </p:custDataLst>
          </p:nvPr>
        </p:nvCxnSpPr>
        <p:spPr>
          <a:xfrm>
            <a:off x="6653367" y="4243514"/>
            <a:ext cx="1661958" cy="128461"/>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ECB5F756-D6E4-4391-A4AB-1B69F52028EA}"/>
              </a:ext>
            </a:extLst>
          </p:cNvPr>
          <p:cNvSpPr txBox="1"/>
          <p:nvPr>
            <p:custDataLst>
              <p:tags r:id="rId13"/>
            </p:custDataLst>
          </p:nvPr>
        </p:nvSpPr>
        <p:spPr>
          <a:xfrm>
            <a:off x="600375" y="2418185"/>
            <a:ext cx="3407249" cy="3354765"/>
          </a:xfrm>
          <a:prstGeom prst="rect">
            <a:avLst/>
          </a:prstGeom>
          <a:noFill/>
        </p:spPr>
        <p:txBody>
          <a:bodyPr wrap="square" rtlCol="0">
            <a:spAutoFit/>
          </a:bodyPr>
          <a:lstStyle/>
          <a:p>
            <a:pPr marL="285750" lvl="0" indent="-285750">
              <a:buSzPct val="80000"/>
              <a:buFont typeface="Arial" panose="020B0604020202020204" pitchFamily="34" charset="0"/>
              <a:buChar char="•"/>
            </a:pPr>
            <a:r>
              <a:rPr lang="en-CA" b="1">
                <a:solidFill>
                  <a:schemeClr val="bg1"/>
                </a:solidFill>
                <a:latin typeface="Poppins" pitchFamily="2" charset="77"/>
                <a:cs typeface="Poppins" pitchFamily="2" charset="77"/>
              </a:rPr>
              <a:t>Fast charging </a:t>
            </a:r>
            <a:r>
              <a:rPr lang="en-CA">
                <a:solidFill>
                  <a:schemeClr val="bg1"/>
                </a:solidFill>
                <a:latin typeface="Poppins" pitchFamily="2" charset="77"/>
                <a:cs typeface="Poppins" pitchFamily="2" charset="77"/>
              </a:rPr>
              <a:t>by induction.</a:t>
            </a:r>
          </a:p>
          <a:p>
            <a:pPr marL="285750" lvl="0" indent="-285750">
              <a:buSzPct val="80000"/>
              <a:buFont typeface="Arial" panose="020B0604020202020204" pitchFamily="34" charset="0"/>
              <a:buChar char="•"/>
            </a:pPr>
            <a:endParaRPr lang="en-CA">
              <a:solidFill>
                <a:schemeClr val="bg1"/>
              </a:solidFill>
              <a:latin typeface="Poppins" pitchFamily="2" charset="77"/>
              <a:cs typeface="Poppins" pitchFamily="2" charset="77"/>
            </a:endParaRPr>
          </a:p>
          <a:p>
            <a:pPr marL="285750" lvl="0" indent="-285750">
              <a:buSzPct val="80000"/>
              <a:buFont typeface="Arial" panose="020B0604020202020204" pitchFamily="34" charset="0"/>
              <a:buChar char="•"/>
            </a:pPr>
            <a:r>
              <a:rPr lang="en-CA" b="1" kern="2600" spc="20">
                <a:solidFill>
                  <a:schemeClr val="bg1"/>
                </a:solidFill>
                <a:latin typeface="Poppins" panose="00000500000000000000" pitchFamily="2" charset="0"/>
                <a:cs typeface="Poppins" panose="00000500000000000000" pitchFamily="2" charset="0"/>
              </a:rPr>
              <a:t>No operator intervention </a:t>
            </a:r>
            <a:r>
              <a:rPr lang="en-CA" kern="2600" spc="20">
                <a:solidFill>
                  <a:schemeClr val="bg1"/>
                </a:solidFill>
                <a:latin typeface="Poppins" panose="00000500000000000000" pitchFamily="2" charset="0"/>
                <a:cs typeface="Poppins" panose="00000500000000000000" pitchFamily="2" charset="0"/>
              </a:rPr>
              <a:t>required.</a:t>
            </a:r>
          </a:p>
          <a:p>
            <a:pPr lvl="0">
              <a:buSzPct val="80000"/>
            </a:pPr>
            <a:endParaRPr lang="en-CA" kern="2600" spc="20">
              <a:solidFill>
                <a:schemeClr val="bg1"/>
              </a:solidFill>
              <a:latin typeface="Poppins" panose="00000500000000000000" pitchFamily="2" charset="0"/>
              <a:cs typeface="Poppins" panose="00000500000000000000" pitchFamily="2" charset="0"/>
            </a:endParaRPr>
          </a:p>
          <a:p>
            <a:pPr marL="285750" lvl="0" indent="-285750">
              <a:buSzPct val="80000"/>
              <a:buFont typeface="Arial" panose="020B0604020202020204" pitchFamily="34" charset="0"/>
              <a:buChar char="•"/>
            </a:pPr>
            <a:r>
              <a:rPr lang="en-CA" kern="2600" spc="20">
                <a:solidFill>
                  <a:schemeClr val="bg1"/>
                </a:solidFill>
                <a:latin typeface="Poppins" panose="00000500000000000000" pitchFamily="2" charset="0"/>
                <a:cs typeface="Poppins" panose="00000500000000000000" pitchFamily="2" charset="0"/>
              </a:rPr>
              <a:t>Allows the truck to follow </a:t>
            </a:r>
            <a:br>
              <a:rPr lang="en-CA" kern="2600" spc="20">
                <a:solidFill>
                  <a:schemeClr val="bg1"/>
                </a:solidFill>
                <a:latin typeface="Poppins" panose="00000500000000000000" pitchFamily="2" charset="0"/>
                <a:cs typeface="Poppins" panose="00000500000000000000" pitchFamily="2" charset="0"/>
              </a:rPr>
            </a:br>
            <a:r>
              <a:rPr lang="en-CA" kern="2600" spc="20">
                <a:solidFill>
                  <a:schemeClr val="bg1"/>
                </a:solidFill>
                <a:latin typeface="Poppins" panose="00000500000000000000" pitchFamily="2" charset="0"/>
                <a:cs typeface="Poppins" panose="00000500000000000000" pitchFamily="2" charset="0"/>
              </a:rPr>
              <a:t>its </a:t>
            </a:r>
            <a:r>
              <a:rPr lang="en-CA" b="1" kern="2600" spc="20">
                <a:solidFill>
                  <a:schemeClr val="bg1"/>
                </a:solidFill>
                <a:latin typeface="Poppins" panose="00000500000000000000" pitchFamily="2" charset="0"/>
                <a:cs typeface="Poppins" panose="00000500000000000000" pitchFamily="2" charset="0"/>
              </a:rPr>
              <a:t>usual route</a:t>
            </a:r>
            <a:r>
              <a:rPr lang="en-CA" kern="2600" spc="20">
                <a:solidFill>
                  <a:schemeClr val="bg1"/>
                </a:solidFill>
                <a:latin typeface="Poppins" panose="00000500000000000000" pitchFamily="2" charset="0"/>
                <a:cs typeface="Poppins" panose="00000500000000000000" pitchFamily="2" charset="0"/>
              </a:rPr>
              <a:t>.</a:t>
            </a:r>
          </a:p>
          <a:p>
            <a:pPr marL="90488" lvl="0" indent="-90488">
              <a:buSzPct val="80000"/>
              <a:buFont typeface="Arial" panose="020B0604020202020204" pitchFamily="34" charset="0"/>
              <a:buChar char="•"/>
            </a:pPr>
            <a:endParaRPr lang="en-CA" kern="2600" spc="20">
              <a:solidFill>
                <a:schemeClr val="bg1"/>
              </a:solidFill>
              <a:latin typeface="Poppins" panose="00000500000000000000" pitchFamily="2" charset="0"/>
              <a:cs typeface="Poppins" panose="00000500000000000000" pitchFamily="2" charset="0"/>
            </a:endParaRPr>
          </a:p>
          <a:p>
            <a:pPr marL="285750" lvl="0" indent="-285750">
              <a:buSzPct val="80000"/>
              <a:buFont typeface="Arial" panose="020B0604020202020204" pitchFamily="34" charset="0"/>
              <a:buChar char="•"/>
            </a:pPr>
            <a:r>
              <a:rPr lang="en-CA" b="1" kern="2600" spc="20">
                <a:solidFill>
                  <a:schemeClr val="bg1"/>
                </a:solidFill>
                <a:latin typeface="Poppins" panose="00000500000000000000" pitchFamily="2" charset="0"/>
                <a:cs typeface="Poppins" panose="00000500000000000000" pitchFamily="2" charset="0"/>
              </a:rPr>
              <a:t>Unlimited</a:t>
            </a:r>
            <a:r>
              <a:rPr lang="en-CA" kern="2600" spc="20">
                <a:solidFill>
                  <a:schemeClr val="bg1"/>
                </a:solidFill>
                <a:latin typeface="Poppins" panose="00000500000000000000" pitchFamily="2" charset="0"/>
                <a:cs typeface="Poppins" panose="00000500000000000000" pitchFamily="2" charset="0"/>
              </a:rPr>
              <a:t> range </a:t>
            </a:r>
            <a:br>
              <a:rPr lang="en-CA" kern="2600" spc="20">
                <a:solidFill>
                  <a:schemeClr val="bg1"/>
                </a:solidFill>
                <a:latin typeface="Poppins" panose="00000500000000000000" pitchFamily="2" charset="0"/>
                <a:cs typeface="Poppins" panose="00000500000000000000" pitchFamily="2" charset="0"/>
              </a:rPr>
            </a:br>
            <a:r>
              <a:rPr lang="en-CA" sz="1400" kern="2600" spc="20">
                <a:solidFill>
                  <a:schemeClr val="bg1"/>
                </a:solidFill>
                <a:latin typeface="Poppins" panose="00000500000000000000" pitchFamily="2" charset="0"/>
                <a:cs typeface="Poppins" panose="00000500000000000000" pitchFamily="2" charset="0"/>
              </a:rPr>
              <a:t>(24h operation).</a:t>
            </a:r>
            <a:endParaRPr lang="en-CA" kern="2600" spc="20">
              <a:solidFill>
                <a:schemeClr val="bg1"/>
              </a:solidFill>
              <a:latin typeface="Poppins" panose="00000500000000000000" pitchFamily="2" charset="0"/>
              <a:cs typeface="Poppins" panose="00000500000000000000" pitchFamily="2" charset="0"/>
            </a:endParaRPr>
          </a:p>
          <a:p>
            <a:pPr lvl="0">
              <a:buSzPct val="80000"/>
            </a:pPr>
            <a:endParaRPr lang="en-CA"/>
          </a:p>
        </p:txBody>
      </p:sp>
      <p:sp>
        <p:nvSpPr>
          <p:cNvPr id="27" name="ZoneTexte 59">
            <a:extLst>
              <a:ext uri="{FF2B5EF4-FFF2-40B4-BE49-F238E27FC236}">
                <a16:creationId xmlns:a16="http://schemas.microsoft.com/office/drawing/2014/main" id="{A24ADE9A-96FA-4584-868A-8E2C7E14A5A2}"/>
              </a:ext>
            </a:extLst>
          </p:cNvPr>
          <p:cNvSpPr txBox="1"/>
          <p:nvPr>
            <p:custDataLst>
              <p:tags r:id="rId14"/>
            </p:custDataLst>
          </p:nvPr>
        </p:nvSpPr>
        <p:spPr>
          <a:xfrm>
            <a:off x="646104" y="611662"/>
            <a:ext cx="3433487" cy="492443"/>
          </a:xfrm>
          <a:prstGeom prst="rect">
            <a:avLst/>
          </a:prstGeom>
          <a:noFill/>
          <a:ln>
            <a:noFill/>
          </a:ln>
        </p:spPr>
        <p:txBody>
          <a:bodyPr wrap="square" lIns="0" tIns="0" rIns="0" bIns="0">
            <a:spAutoFit/>
          </a:bodyPr>
          <a:lstStyle/>
          <a:p>
            <a:pPr lvl="0"/>
            <a:r>
              <a:rPr lang="fr-CA" sz="1400" spc="50" err="1">
                <a:solidFill>
                  <a:schemeClr val="bg1"/>
                </a:solidFill>
                <a:latin typeface="Poppins" panose="00000500000000000000" pitchFamily="2" charset="0"/>
                <a:cs typeface="Poppins" panose="00000500000000000000" pitchFamily="2" charset="0"/>
              </a:rPr>
              <a:t>Electrification</a:t>
            </a:r>
            <a:r>
              <a:rPr lang="fr-CA" sz="1400" spc="50">
                <a:solidFill>
                  <a:schemeClr val="bg1"/>
                </a:solidFill>
                <a:latin typeface="Poppins" panose="00000500000000000000" pitchFamily="2" charset="0"/>
                <a:cs typeface="Poppins" panose="00000500000000000000" pitchFamily="2" charset="0"/>
              </a:rPr>
              <a:t> – </a:t>
            </a:r>
            <a:r>
              <a:rPr lang="fr-CA" sz="1400" b="1" spc="50">
                <a:solidFill>
                  <a:schemeClr val="bg1"/>
                </a:solidFill>
                <a:latin typeface="Poppins" panose="00000500000000000000" pitchFamily="2" charset="0"/>
                <a:cs typeface="Poppins" panose="00000500000000000000" pitchFamily="2" charset="0"/>
              </a:rPr>
              <a:t>Phase 2</a:t>
            </a:r>
            <a:endParaRPr lang="fr-CA" sz="1400" spc="50">
              <a:solidFill>
                <a:prstClr val="black"/>
              </a:solidFill>
              <a:latin typeface="Poppins" panose="00000500000000000000" pitchFamily="2" charset="0"/>
              <a:cs typeface="Poppins" panose="00000500000000000000" pitchFamily="2" charset="0"/>
            </a:endParaRPr>
          </a:p>
          <a:p>
            <a:pPr fontAlgn="base"/>
            <a:r>
              <a:rPr lang="fr-FR" b="1">
                <a:solidFill>
                  <a:srgbClr val="0A96DE"/>
                </a:solidFill>
                <a:latin typeface="Poppins" panose="00000500000000000000" pitchFamily="2" charset="0"/>
              </a:rPr>
              <a:t>100% Electric </a:t>
            </a:r>
            <a:r>
              <a:rPr lang="fr-FR" b="1" err="1">
                <a:solidFill>
                  <a:srgbClr val="0A96DE"/>
                </a:solidFill>
                <a:latin typeface="Poppins" panose="00000500000000000000" pitchFamily="2" charset="0"/>
              </a:rPr>
              <a:t>Powertrain</a:t>
            </a:r>
            <a:endParaRPr lang="fr-FR" b="1">
              <a:solidFill>
                <a:srgbClr val="0A96DE"/>
              </a:solidFill>
              <a:latin typeface="Poppins" panose="00000500000000000000" pitchFamily="2" charset="0"/>
            </a:endParaRPr>
          </a:p>
        </p:txBody>
      </p:sp>
      <p:sp>
        <p:nvSpPr>
          <p:cNvPr id="29" name="Rectangle 28">
            <a:extLst>
              <a:ext uri="{FF2B5EF4-FFF2-40B4-BE49-F238E27FC236}">
                <a16:creationId xmlns:a16="http://schemas.microsoft.com/office/drawing/2014/main" id="{7F835A3E-2A5A-45A5-8B04-A5C240A7454D}"/>
              </a:ext>
            </a:extLst>
          </p:cNvPr>
          <p:cNvSpPr/>
          <p:nvPr>
            <p:custDataLst>
              <p:tags r:id="rId15"/>
            </p:custDataLst>
          </p:nvPr>
        </p:nvSpPr>
        <p:spPr>
          <a:xfrm>
            <a:off x="6482308" y="5234243"/>
            <a:ext cx="1457795" cy="653457"/>
          </a:xfrm>
          <a:prstGeom prst="rect">
            <a:avLst/>
          </a:prstGeom>
          <a:noFill/>
          <a:ln w="12700">
            <a:solidFill>
              <a:srgbClr val="0A96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extBox 9">
            <a:extLst>
              <a:ext uri="{FF2B5EF4-FFF2-40B4-BE49-F238E27FC236}">
                <a16:creationId xmlns:a16="http://schemas.microsoft.com/office/drawing/2014/main" id="{EE741D0A-0627-42E2-B547-57FE40569FD0}"/>
              </a:ext>
            </a:extLst>
          </p:cNvPr>
          <p:cNvSpPr txBox="1"/>
          <p:nvPr>
            <p:custDataLst>
              <p:tags r:id="rId16"/>
            </p:custDataLst>
          </p:nvPr>
        </p:nvSpPr>
        <p:spPr>
          <a:xfrm>
            <a:off x="601972" y="1436605"/>
            <a:ext cx="3306699" cy="830997"/>
          </a:xfrm>
          <a:prstGeom prst="rect">
            <a:avLst/>
          </a:prstGeom>
          <a:noFill/>
        </p:spPr>
        <p:txBody>
          <a:bodyPr wrap="square" rtlCol="0">
            <a:spAutoFit/>
          </a:bodyPr>
          <a:lstStyle/>
          <a:p>
            <a:r>
              <a:rPr lang="en-CA" sz="1200">
                <a:solidFill>
                  <a:schemeClr val="bg1"/>
                </a:solidFill>
                <a:latin typeface="Poppins" pitchFamily="2" charset="77"/>
                <a:cs typeface="Poppins" pitchFamily="2" charset="77"/>
              </a:rPr>
              <a:t>Our data and algorithms ensure </a:t>
            </a:r>
            <a:br>
              <a:rPr lang="en-CA" sz="1200">
                <a:solidFill>
                  <a:schemeClr val="bg1"/>
                </a:solidFill>
                <a:latin typeface="Poppins" pitchFamily="2" charset="77"/>
                <a:cs typeface="Poppins" pitchFamily="2" charset="77"/>
              </a:rPr>
            </a:br>
            <a:r>
              <a:rPr lang="en-CA" sz="1200">
                <a:solidFill>
                  <a:schemeClr val="bg1"/>
                </a:solidFill>
                <a:latin typeface="Poppins" pitchFamily="2" charset="77"/>
                <a:cs typeface="Poppins" pitchFamily="2" charset="77"/>
              </a:rPr>
              <a:t>that energy efficiency is optimized throughout the route.</a:t>
            </a:r>
          </a:p>
          <a:p>
            <a:endParaRPr lang="fr-CA" sz="1200"/>
          </a:p>
        </p:txBody>
      </p:sp>
      <p:sp>
        <p:nvSpPr>
          <p:cNvPr id="22" name="Rectangle 21">
            <a:extLst>
              <a:ext uri="{FF2B5EF4-FFF2-40B4-BE49-F238E27FC236}">
                <a16:creationId xmlns:a16="http://schemas.microsoft.com/office/drawing/2014/main" id="{2E4E88AB-AB9C-47AC-A98E-30B4469C56D3}"/>
              </a:ext>
            </a:extLst>
          </p:cNvPr>
          <p:cNvSpPr/>
          <p:nvPr>
            <p:custDataLst>
              <p:tags r:id="rId17"/>
            </p:custDataLst>
          </p:nvPr>
        </p:nvSpPr>
        <p:spPr>
          <a:xfrm>
            <a:off x="10423828" y="6530598"/>
            <a:ext cx="1211870" cy="92333"/>
          </a:xfrm>
          <a:prstGeom prst="rect">
            <a:avLst/>
          </a:prstGeom>
        </p:spPr>
        <p:txBody>
          <a:bodyPr wrap="none" lIns="0" tIns="0" rIns="0" bIns="0">
            <a:spAutoFit/>
          </a:bodyPr>
          <a:lstStyle/>
          <a:p>
            <a:pPr algn="r"/>
            <a:r>
              <a:rPr lang="fr-CA" sz="600" i="1" err="1">
                <a:latin typeface="Minion Pro" panose="02040503050306020203" pitchFamily="18" charset="0"/>
              </a:rPr>
              <a:t>Effenco</a:t>
            </a:r>
            <a:r>
              <a:rPr lang="fr-CA" sz="600" i="1">
                <a:latin typeface="Minion Pro" panose="02040503050306020203" pitchFamily="18" charset="0"/>
              </a:rPr>
              <a:t> </a:t>
            </a:r>
            <a:r>
              <a:rPr lang="fr-CA" sz="600" i="1" err="1">
                <a:latin typeface="Minion Pro" panose="02040503050306020203" pitchFamily="18" charset="0"/>
              </a:rPr>
              <a:t>Development</a:t>
            </a:r>
            <a:r>
              <a:rPr lang="fr-CA" sz="600" i="1">
                <a:latin typeface="Minion Pro" panose="02040503050306020203" pitchFamily="18" charset="0"/>
              </a:rPr>
              <a:t> Inc. / </a:t>
            </a:r>
            <a:r>
              <a:rPr lang="fr-CA" sz="600" i="1" err="1">
                <a:latin typeface="Minion Pro" panose="02040503050306020203" pitchFamily="18" charset="0"/>
              </a:rPr>
              <a:t>Confidential</a:t>
            </a:r>
            <a:endParaRPr lang="fr-CA" sz="600">
              <a:latin typeface="Minion Pro" panose="02040503050306020203" pitchFamily="18" charset="0"/>
            </a:endParaRPr>
          </a:p>
        </p:txBody>
      </p:sp>
    </p:spTree>
    <p:extLst>
      <p:ext uri="{BB962C8B-B14F-4D97-AF65-F5344CB8AC3E}">
        <p14:creationId xmlns:p14="http://schemas.microsoft.com/office/powerpoint/2010/main" val="2720074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8">
            <a:extLst>
              <a:ext uri="{FF2B5EF4-FFF2-40B4-BE49-F238E27FC236}">
                <a16:creationId xmlns:a16="http://schemas.microsoft.com/office/drawing/2014/main" id="{6CA42579-3223-944F-AD6D-5C9F78FEDF3B}"/>
              </a:ext>
            </a:extLst>
          </p:cNvPr>
          <p:cNvPicPr>
            <a:picLocks noChangeAspect="1"/>
          </p:cNvPicPr>
          <p:nvPr>
            <p:custDataLst>
              <p:tags r:id="rId1"/>
            </p:custDataLst>
          </p:nvPr>
        </p:nvPicPr>
        <p:blipFill>
          <a:blip r:embed="rId30"/>
          <a:srcRect t="2883" b="2883"/>
          <a:stretch/>
        </p:blipFill>
        <p:spPr>
          <a:xfrm>
            <a:off x="8869056" y="4879256"/>
            <a:ext cx="2724210" cy="1601601"/>
          </a:xfrm>
          <a:prstGeom prst="rect">
            <a:avLst/>
          </a:prstGeom>
        </p:spPr>
      </p:pic>
      <p:pic>
        <p:nvPicPr>
          <p:cNvPr id="35" name="Picture 8">
            <a:extLst>
              <a:ext uri="{FF2B5EF4-FFF2-40B4-BE49-F238E27FC236}">
                <a16:creationId xmlns:a16="http://schemas.microsoft.com/office/drawing/2014/main" id="{48EFEBE0-09F0-F745-BE49-2F8A7123327B}"/>
              </a:ext>
            </a:extLst>
          </p:cNvPr>
          <p:cNvPicPr>
            <a:picLocks noChangeAspect="1"/>
          </p:cNvPicPr>
          <p:nvPr>
            <p:custDataLst>
              <p:tags r:id="rId2"/>
            </p:custDataLst>
          </p:nvPr>
        </p:nvPicPr>
        <p:blipFill>
          <a:blip r:embed="rId30"/>
          <a:srcRect t="2883" b="2883"/>
          <a:stretch/>
        </p:blipFill>
        <p:spPr>
          <a:xfrm>
            <a:off x="8878992" y="2712123"/>
            <a:ext cx="2724210" cy="1601601"/>
          </a:xfrm>
          <a:prstGeom prst="rect">
            <a:avLst/>
          </a:prstGeom>
        </p:spPr>
      </p:pic>
      <p:sp>
        <p:nvSpPr>
          <p:cNvPr id="2" name="Rectangle 1">
            <a:extLst>
              <a:ext uri="{FF2B5EF4-FFF2-40B4-BE49-F238E27FC236}">
                <a16:creationId xmlns:a16="http://schemas.microsoft.com/office/drawing/2014/main" id="{D84B30D0-4030-3B4B-B162-2C79379C959D}"/>
              </a:ext>
            </a:extLst>
          </p:cNvPr>
          <p:cNvSpPr/>
          <p:nvPr>
            <p:custDataLst>
              <p:tags r:id="rId3"/>
            </p:custDataLst>
          </p:nvPr>
        </p:nvSpPr>
        <p:spPr>
          <a:xfrm>
            <a:off x="-2989" y="0"/>
            <a:ext cx="4140000" cy="6858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7" name="Signalisation droite 6">
            <a:extLst>
              <a:ext uri="{FF2B5EF4-FFF2-40B4-BE49-F238E27FC236}">
                <a16:creationId xmlns:a16="http://schemas.microsoft.com/office/drawing/2014/main" id="{B0CC5AAB-8FFB-724C-92CF-463B526F0133}"/>
              </a:ext>
            </a:extLst>
          </p:cNvPr>
          <p:cNvSpPr/>
          <p:nvPr>
            <p:custDataLst>
              <p:tags r:id="rId4"/>
            </p:custDataLst>
          </p:nvPr>
        </p:nvSpPr>
        <p:spPr>
          <a:xfrm>
            <a:off x="4727220" y="828140"/>
            <a:ext cx="1474377" cy="677108"/>
          </a:xfrm>
          <a:prstGeom prst="homePlate">
            <a:avLst/>
          </a:prstGeom>
          <a:solidFill>
            <a:srgbClr val="0A96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71E7BB2D-96C1-274A-BC75-5FE43B498AF5}"/>
              </a:ext>
            </a:extLst>
          </p:cNvPr>
          <p:cNvSpPr/>
          <p:nvPr>
            <p:custDataLst>
              <p:tags r:id="rId5"/>
            </p:custDataLst>
          </p:nvPr>
        </p:nvSpPr>
        <p:spPr>
          <a:xfrm>
            <a:off x="4777006" y="828140"/>
            <a:ext cx="1220206" cy="677108"/>
          </a:xfrm>
          <a:prstGeom prst="rect">
            <a:avLst/>
          </a:prstGeom>
        </p:spPr>
        <p:txBody>
          <a:bodyPr wrap="none">
            <a:spAutoFit/>
          </a:bodyPr>
          <a:lstStyle/>
          <a:p>
            <a:r>
              <a:rPr lang="fr-CA" sz="3800" b="1">
                <a:solidFill>
                  <a:schemeClr val="bg1"/>
                </a:solidFill>
                <a:latin typeface="Poppins" pitchFamily="2" charset="77"/>
              </a:rPr>
              <a:t>30%</a:t>
            </a:r>
            <a:endParaRPr lang="fr-CA" sz="3800">
              <a:solidFill>
                <a:schemeClr val="bg1"/>
              </a:solidFill>
              <a:latin typeface="Poppins" pitchFamily="2" charset="77"/>
            </a:endParaRPr>
          </a:p>
        </p:txBody>
      </p:sp>
      <p:sp>
        <p:nvSpPr>
          <p:cNvPr id="10" name="Signalisation droite 9">
            <a:extLst>
              <a:ext uri="{FF2B5EF4-FFF2-40B4-BE49-F238E27FC236}">
                <a16:creationId xmlns:a16="http://schemas.microsoft.com/office/drawing/2014/main" id="{48803777-D2CC-7B4E-A5FD-6458279BCDDC}"/>
              </a:ext>
            </a:extLst>
          </p:cNvPr>
          <p:cNvSpPr/>
          <p:nvPr>
            <p:custDataLst>
              <p:tags r:id="rId6"/>
            </p:custDataLst>
          </p:nvPr>
        </p:nvSpPr>
        <p:spPr>
          <a:xfrm>
            <a:off x="4727220" y="2712123"/>
            <a:ext cx="1882085" cy="677108"/>
          </a:xfrm>
          <a:prstGeom prst="homePlate">
            <a:avLst/>
          </a:prstGeom>
          <a:solidFill>
            <a:srgbClr val="0A96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FA71BDB2-4066-3644-9031-88F00BD931EB}"/>
              </a:ext>
            </a:extLst>
          </p:cNvPr>
          <p:cNvSpPr/>
          <p:nvPr>
            <p:custDataLst>
              <p:tags r:id="rId7"/>
            </p:custDataLst>
          </p:nvPr>
        </p:nvSpPr>
        <p:spPr>
          <a:xfrm>
            <a:off x="4777005" y="2712123"/>
            <a:ext cx="1242648" cy="677108"/>
          </a:xfrm>
          <a:prstGeom prst="rect">
            <a:avLst/>
          </a:prstGeom>
        </p:spPr>
        <p:txBody>
          <a:bodyPr wrap="none">
            <a:spAutoFit/>
          </a:bodyPr>
          <a:lstStyle/>
          <a:p>
            <a:r>
              <a:rPr lang="fr-CA" sz="3800" b="1">
                <a:solidFill>
                  <a:schemeClr val="bg1"/>
                </a:solidFill>
                <a:latin typeface="Poppins" pitchFamily="2" charset="77"/>
              </a:rPr>
              <a:t>50%</a:t>
            </a:r>
            <a:endParaRPr lang="fr-CA" sz="3800">
              <a:solidFill>
                <a:schemeClr val="bg1"/>
              </a:solidFill>
              <a:latin typeface="Poppins" pitchFamily="2" charset="77"/>
            </a:endParaRPr>
          </a:p>
        </p:txBody>
      </p:sp>
      <p:sp>
        <p:nvSpPr>
          <p:cNvPr id="13" name="Signalisation droite 12">
            <a:extLst>
              <a:ext uri="{FF2B5EF4-FFF2-40B4-BE49-F238E27FC236}">
                <a16:creationId xmlns:a16="http://schemas.microsoft.com/office/drawing/2014/main" id="{E13A058B-ADD7-544D-8BDC-EBA70B2F253F}"/>
              </a:ext>
            </a:extLst>
          </p:cNvPr>
          <p:cNvSpPr/>
          <p:nvPr>
            <p:custDataLst>
              <p:tags r:id="rId8"/>
            </p:custDataLst>
          </p:nvPr>
        </p:nvSpPr>
        <p:spPr>
          <a:xfrm>
            <a:off x="4727220" y="4879256"/>
            <a:ext cx="2929184" cy="677108"/>
          </a:xfrm>
          <a:prstGeom prst="homePlate">
            <a:avLst/>
          </a:prstGeom>
          <a:solidFill>
            <a:srgbClr val="0A96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CDC67903-0FAA-3C42-832D-874EFB1ADA40}"/>
              </a:ext>
            </a:extLst>
          </p:cNvPr>
          <p:cNvSpPr/>
          <p:nvPr>
            <p:custDataLst>
              <p:tags r:id="rId9"/>
            </p:custDataLst>
          </p:nvPr>
        </p:nvSpPr>
        <p:spPr>
          <a:xfrm>
            <a:off x="4731094" y="4879256"/>
            <a:ext cx="1425390" cy="677108"/>
          </a:xfrm>
          <a:prstGeom prst="rect">
            <a:avLst/>
          </a:prstGeom>
        </p:spPr>
        <p:txBody>
          <a:bodyPr wrap="none">
            <a:spAutoFit/>
          </a:bodyPr>
          <a:lstStyle/>
          <a:p>
            <a:r>
              <a:rPr lang="fr-CA" sz="3800" b="1">
                <a:solidFill>
                  <a:schemeClr val="bg1"/>
                </a:solidFill>
                <a:latin typeface="Poppins" pitchFamily="2" charset="77"/>
              </a:rPr>
              <a:t>100%</a:t>
            </a:r>
            <a:endParaRPr lang="fr-CA" sz="3800">
              <a:solidFill>
                <a:schemeClr val="bg1"/>
              </a:solidFill>
              <a:latin typeface="Poppins" pitchFamily="2" charset="77"/>
            </a:endParaRPr>
          </a:p>
        </p:txBody>
      </p:sp>
      <p:sp>
        <p:nvSpPr>
          <p:cNvPr id="15" name="Rectangle 14">
            <a:extLst>
              <a:ext uri="{FF2B5EF4-FFF2-40B4-BE49-F238E27FC236}">
                <a16:creationId xmlns:a16="http://schemas.microsoft.com/office/drawing/2014/main" id="{F6F05AE7-9EBD-6F47-89E7-5DEB96A9B442}"/>
              </a:ext>
            </a:extLst>
          </p:cNvPr>
          <p:cNvSpPr/>
          <p:nvPr>
            <p:custDataLst>
              <p:tags r:id="rId10"/>
            </p:custDataLst>
          </p:nvPr>
        </p:nvSpPr>
        <p:spPr>
          <a:xfrm>
            <a:off x="10353883" y="6530598"/>
            <a:ext cx="1232709" cy="92333"/>
          </a:xfrm>
          <a:prstGeom prst="rect">
            <a:avLst/>
          </a:prstGeom>
        </p:spPr>
        <p:txBody>
          <a:bodyPr wrap="none" lIns="0" tIns="0" rIns="0" bIns="0">
            <a:spAutoFit/>
          </a:bodyPr>
          <a:lstStyle/>
          <a:p>
            <a:pPr algn="r"/>
            <a:r>
              <a:rPr lang="fr-CA" sz="600" i="1" err="1">
                <a:solidFill>
                  <a:schemeClr val="bg2">
                    <a:lumMod val="25000"/>
                  </a:schemeClr>
                </a:solidFill>
                <a:effectLst/>
                <a:latin typeface="Times" pitchFamily="2" charset="0"/>
                <a:cs typeface="Poppins" pitchFamily="2" charset="77"/>
              </a:rPr>
              <a:t>Effenco</a:t>
            </a:r>
            <a:r>
              <a:rPr lang="fr-CA" sz="600" i="1">
                <a:solidFill>
                  <a:schemeClr val="bg2">
                    <a:lumMod val="25000"/>
                  </a:schemeClr>
                </a:solidFill>
                <a:effectLst/>
                <a:latin typeface="Times" pitchFamily="2" charset="0"/>
                <a:cs typeface="Poppins" pitchFamily="2" charset="77"/>
              </a:rPr>
              <a:t> </a:t>
            </a:r>
            <a:r>
              <a:rPr lang="fr-CA" sz="600" i="1" err="1">
                <a:solidFill>
                  <a:schemeClr val="bg2">
                    <a:lumMod val="25000"/>
                  </a:schemeClr>
                </a:solidFill>
                <a:effectLst/>
                <a:latin typeface="Times" pitchFamily="2" charset="0"/>
                <a:cs typeface="Poppins" pitchFamily="2" charset="77"/>
              </a:rPr>
              <a:t>Development</a:t>
            </a:r>
            <a:r>
              <a:rPr lang="fr-CA" sz="600" i="1">
                <a:solidFill>
                  <a:schemeClr val="bg2">
                    <a:lumMod val="25000"/>
                  </a:schemeClr>
                </a:solidFill>
                <a:effectLst/>
                <a:latin typeface="Times" pitchFamily="2" charset="0"/>
                <a:cs typeface="Poppins" pitchFamily="2" charset="77"/>
              </a:rPr>
              <a:t> Inc. / </a:t>
            </a:r>
            <a:r>
              <a:rPr lang="fr-CA" sz="600" i="1" err="1">
                <a:solidFill>
                  <a:schemeClr val="bg2">
                    <a:lumMod val="25000"/>
                  </a:schemeClr>
                </a:solidFill>
                <a:effectLst/>
                <a:latin typeface="Times" pitchFamily="2" charset="0"/>
                <a:cs typeface="Poppins" pitchFamily="2" charset="77"/>
              </a:rPr>
              <a:t>Confidential</a:t>
            </a:r>
            <a:endParaRPr lang="fr-CA" sz="600">
              <a:solidFill>
                <a:schemeClr val="bg2">
                  <a:lumMod val="25000"/>
                </a:schemeClr>
              </a:solidFill>
              <a:effectLst/>
              <a:latin typeface="Times" pitchFamily="2" charset="0"/>
              <a:cs typeface="Poppins" pitchFamily="2" charset="77"/>
            </a:endParaRPr>
          </a:p>
        </p:txBody>
      </p:sp>
      <p:sp>
        <p:nvSpPr>
          <p:cNvPr id="16" name="ZoneTexte 15">
            <a:extLst>
              <a:ext uri="{FF2B5EF4-FFF2-40B4-BE49-F238E27FC236}">
                <a16:creationId xmlns:a16="http://schemas.microsoft.com/office/drawing/2014/main" id="{1DEAF6A7-3FD4-694D-B965-5E66E727260F}"/>
              </a:ext>
            </a:extLst>
          </p:cNvPr>
          <p:cNvSpPr txBox="1"/>
          <p:nvPr>
            <p:custDataLst>
              <p:tags r:id="rId11"/>
            </p:custDataLst>
          </p:nvPr>
        </p:nvSpPr>
        <p:spPr>
          <a:xfrm>
            <a:off x="412372" y="611662"/>
            <a:ext cx="3884055" cy="861774"/>
          </a:xfrm>
          <a:prstGeom prst="rect">
            <a:avLst/>
          </a:prstGeom>
          <a:noFill/>
        </p:spPr>
        <p:txBody>
          <a:bodyPr wrap="square">
            <a:spAutoFit/>
          </a:bodyPr>
          <a:lstStyle/>
          <a:p>
            <a:r>
              <a:rPr lang="en-CA" sz="1400">
                <a:solidFill>
                  <a:srgbClr val="0A96DE"/>
                </a:solidFill>
                <a:latin typeface="Poppins" pitchFamily="2" charset="77"/>
              </a:rPr>
              <a:t>100% Electric Powertrain </a:t>
            </a:r>
            <a:r>
              <a:rPr lang="en-CA" sz="1400">
                <a:solidFill>
                  <a:schemeClr val="bg1"/>
                </a:solidFill>
                <a:latin typeface="Poppins" pitchFamily="2" charset="77"/>
              </a:rPr>
              <a:t>with</a:t>
            </a:r>
          </a:p>
          <a:p>
            <a:r>
              <a:rPr lang="en-CA" b="1">
                <a:solidFill>
                  <a:schemeClr val="bg1"/>
                </a:solidFill>
                <a:latin typeface="Poppins" pitchFamily="2" charset="77"/>
                <a:cs typeface="Poppins" pitchFamily="2" charset="77"/>
              </a:rPr>
              <a:t>Scalable and Adaptable Infrastructure</a:t>
            </a:r>
            <a:endParaRPr lang="en-CA" sz="2000" b="1">
              <a:solidFill>
                <a:schemeClr val="bg1"/>
              </a:solidFill>
              <a:latin typeface="Poppins" pitchFamily="2" charset="77"/>
            </a:endParaRPr>
          </a:p>
        </p:txBody>
      </p:sp>
      <p:sp>
        <p:nvSpPr>
          <p:cNvPr id="20" name="ZoneTexte 19">
            <a:extLst>
              <a:ext uri="{FF2B5EF4-FFF2-40B4-BE49-F238E27FC236}">
                <a16:creationId xmlns:a16="http://schemas.microsoft.com/office/drawing/2014/main" id="{847F7499-FB83-4E44-8548-87FACC67A7F3}"/>
              </a:ext>
            </a:extLst>
          </p:cNvPr>
          <p:cNvSpPr txBox="1"/>
          <p:nvPr>
            <p:custDataLst>
              <p:tags r:id="rId12"/>
            </p:custDataLst>
          </p:nvPr>
        </p:nvSpPr>
        <p:spPr>
          <a:xfrm>
            <a:off x="4725797" y="1614023"/>
            <a:ext cx="3832235" cy="769441"/>
          </a:xfrm>
          <a:prstGeom prst="rect">
            <a:avLst/>
          </a:prstGeom>
          <a:noFill/>
        </p:spPr>
        <p:txBody>
          <a:bodyPr wrap="square" lIns="0" tIns="0" rIns="0" bIns="0">
            <a:spAutoFit/>
          </a:bodyPr>
          <a:lstStyle/>
          <a:p>
            <a:r>
              <a:rPr lang="en-US" sz="1400" b="1">
                <a:latin typeface="Poppins" pitchFamily="2" charset="77"/>
              </a:rPr>
              <a:t>Investment in infrastructure </a:t>
            </a:r>
            <a:r>
              <a:rPr lang="en-US" sz="1400" b="1">
                <a:solidFill>
                  <a:srgbClr val="0A96DE"/>
                </a:solidFill>
                <a:latin typeface="Poppins" pitchFamily="2" charset="77"/>
              </a:rPr>
              <a:t>delayed</a:t>
            </a:r>
          </a:p>
          <a:p>
            <a:pPr marL="171450" indent="-171450">
              <a:buFont typeface="Arial" panose="020B0604020202020204" pitchFamily="34" charset="0"/>
              <a:buChar char="•"/>
            </a:pPr>
            <a:r>
              <a:rPr lang="en-US" sz="1200">
                <a:latin typeface="Poppins" pitchFamily="2" charset="77"/>
              </a:rPr>
              <a:t>30% fuel savings at the outset. </a:t>
            </a:r>
          </a:p>
          <a:p>
            <a:pPr marL="171450" indent="-171450">
              <a:buFont typeface="Arial" panose="020B0604020202020204" pitchFamily="34" charset="0"/>
              <a:buChar char="•"/>
            </a:pPr>
            <a:r>
              <a:rPr lang="en-US" sz="1200">
                <a:latin typeface="Poppins" pitchFamily="2" charset="77"/>
              </a:rPr>
              <a:t>Optional range extender provides the rest of the energy required. </a:t>
            </a:r>
            <a:endParaRPr lang="fr-FR" sz="1200">
              <a:latin typeface="Poppins" pitchFamily="2" charset="77"/>
            </a:endParaRPr>
          </a:p>
        </p:txBody>
      </p:sp>
      <p:sp>
        <p:nvSpPr>
          <p:cNvPr id="21" name="ZoneTexte 20">
            <a:extLst>
              <a:ext uri="{FF2B5EF4-FFF2-40B4-BE49-F238E27FC236}">
                <a16:creationId xmlns:a16="http://schemas.microsoft.com/office/drawing/2014/main" id="{9CDDE532-3E9A-CB48-9863-6598973F9C54}"/>
              </a:ext>
            </a:extLst>
          </p:cNvPr>
          <p:cNvSpPr txBox="1"/>
          <p:nvPr>
            <p:custDataLst>
              <p:tags r:id="rId13"/>
            </p:custDataLst>
          </p:nvPr>
        </p:nvSpPr>
        <p:spPr>
          <a:xfrm>
            <a:off x="4730000" y="3483648"/>
            <a:ext cx="3724639" cy="1138773"/>
          </a:xfrm>
          <a:prstGeom prst="rect">
            <a:avLst/>
          </a:prstGeom>
          <a:noFill/>
        </p:spPr>
        <p:txBody>
          <a:bodyPr wrap="square" lIns="0" tIns="0" rIns="0" bIns="0">
            <a:spAutoFit/>
          </a:bodyPr>
          <a:lstStyle/>
          <a:p>
            <a:r>
              <a:rPr lang="fr-CA" sz="1400" b="1">
                <a:solidFill>
                  <a:srgbClr val="0A96DE"/>
                </a:solidFill>
                <a:latin typeface="Poppins" pitchFamily="2" charset="77"/>
              </a:rPr>
              <a:t>Progressive</a:t>
            </a:r>
            <a:r>
              <a:rPr lang="fr-CA" sz="1400" b="1">
                <a:latin typeface="Poppins" pitchFamily="2" charset="77"/>
              </a:rPr>
              <a:t> </a:t>
            </a:r>
            <a:r>
              <a:rPr lang="fr-CA" sz="1400" b="1" err="1">
                <a:latin typeface="Poppins" pitchFamily="2" charset="77"/>
              </a:rPr>
              <a:t>investment</a:t>
            </a:r>
            <a:r>
              <a:rPr lang="fr-CA" sz="1400" b="1">
                <a:latin typeface="Poppins" pitchFamily="2" charset="77"/>
              </a:rPr>
              <a:t> in infrastructure</a:t>
            </a:r>
          </a:p>
          <a:p>
            <a:pPr marL="171450" indent="-171450">
              <a:buFont typeface="Arial" panose="020B0604020202020204" pitchFamily="34" charset="0"/>
              <a:buChar char="•"/>
            </a:pPr>
            <a:r>
              <a:rPr lang="en-US" sz="1200" err="1">
                <a:latin typeface="Poppins" panose="00000500000000000000" pitchFamily="2" charset="0"/>
                <a:cs typeface="Poppins" panose="00000500000000000000" pitchFamily="2" charset="0"/>
              </a:rPr>
              <a:t>Effenco's</a:t>
            </a:r>
            <a:r>
              <a:rPr lang="en-US" sz="1200">
                <a:latin typeface="Poppins" panose="00000500000000000000" pitchFamily="2" charset="0"/>
                <a:cs typeface="Poppins" panose="00000500000000000000" pitchFamily="2" charset="0"/>
              </a:rPr>
              <a:t> algorithms used to strategically position the charging stations according to your GHG reduction objectives. </a:t>
            </a:r>
          </a:p>
          <a:p>
            <a:pPr marL="171450" indent="-171450">
              <a:buFont typeface="Arial" panose="020B0604020202020204" pitchFamily="34" charset="0"/>
              <a:buChar char="•"/>
            </a:pPr>
            <a:r>
              <a:rPr lang="en-US" sz="1200">
                <a:latin typeface="Poppins" panose="00000500000000000000" pitchFamily="2" charset="0"/>
                <a:cs typeface="Poppins" panose="00000500000000000000" pitchFamily="2" charset="0"/>
              </a:rPr>
              <a:t>Optional range extender provides the rest of the energy required.</a:t>
            </a:r>
            <a:endParaRPr lang="fr-FR" sz="1800">
              <a:latin typeface="Poppins" panose="00000500000000000000" pitchFamily="2" charset="0"/>
              <a:cs typeface="Poppins" panose="00000500000000000000" pitchFamily="2" charset="0"/>
            </a:endParaRPr>
          </a:p>
        </p:txBody>
      </p:sp>
      <p:sp>
        <p:nvSpPr>
          <p:cNvPr id="22" name="ZoneTexte 21">
            <a:extLst>
              <a:ext uri="{FF2B5EF4-FFF2-40B4-BE49-F238E27FC236}">
                <a16:creationId xmlns:a16="http://schemas.microsoft.com/office/drawing/2014/main" id="{FC35EA4B-E107-194A-ABEC-DADF332623EF}"/>
              </a:ext>
            </a:extLst>
          </p:cNvPr>
          <p:cNvSpPr txBox="1"/>
          <p:nvPr>
            <p:custDataLst>
              <p:tags r:id="rId14"/>
            </p:custDataLst>
          </p:nvPr>
        </p:nvSpPr>
        <p:spPr>
          <a:xfrm>
            <a:off x="4725797" y="5661452"/>
            <a:ext cx="3772783" cy="400110"/>
          </a:xfrm>
          <a:prstGeom prst="rect">
            <a:avLst/>
          </a:prstGeom>
          <a:noFill/>
        </p:spPr>
        <p:txBody>
          <a:bodyPr wrap="square" lIns="0" tIns="0" rIns="0" bIns="0">
            <a:spAutoFit/>
          </a:bodyPr>
          <a:lstStyle/>
          <a:p>
            <a:r>
              <a:rPr lang="en-US" sz="1400" b="1" err="1">
                <a:solidFill>
                  <a:srgbClr val="0A96DE"/>
                </a:solidFill>
                <a:latin typeface="Poppins" pitchFamily="2" charset="77"/>
              </a:rPr>
              <a:t>Optimised</a:t>
            </a:r>
            <a:r>
              <a:rPr lang="en-US" sz="1400" b="1">
                <a:latin typeface="Poppins" pitchFamily="2" charset="77"/>
              </a:rPr>
              <a:t> investment in infrastructure</a:t>
            </a:r>
          </a:p>
          <a:p>
            <a:pPr marL="171450" indent="-171450">
              <a:buFont typeface="Arial" panose="020B0604020202020204" pitchFamily="34" charset="0"/>
              <a:buChar char="•"/>
            </a:pPr>
            <a:r>
              <a:rPr lang="fr-FR" sz="1200">
                <a:latin typeface="Poppins" panose="00000500000000000000" pitchFamily="2" charset="0"/>
                <a:cs typeface="Poppins" panose="00000500000000000000" pitchFamily="2" charset="0"/>
              </a:rPr>
              <a:t>Full </a:t>
            </a:r>
            <a:r>
              <a:rPr lang="fr-FR" sz="1200" err="1">
                <a:latin typeface="Poppins" panose="00000500000000000000" pitchFamily="2" charset="0"/>
                <a:cs typeface="Poppins" panose="00000500000000000000" pitchFamily="2" charset="0"/>
              </a:rPr>
              <a:t>electrification</a:t>
            </a:r>
            <a:r>
              <a:rPr lang="fr-FR" sz="1200">
                <a:latin typeface="Poppins" panose="00000500000000000000" pitchFamily="2" charset="0"/>
                <a:cs typeface="Poppins" panose="00000500000000000000" pitchFamily="2" charset="0"/>
              </a:rPr>
              <a:t> </a:t>
            </a:r>
            <a:r>
              <a:rPr lang="fr-FR" sz="1200" err="1">
                <a:latin typeface="Poppins" panose="00000500000000000000" pitchFamily="2" charset="0"/>
                <a:cs typeface="Poppins" panose="00000500000000000000" pitchFamily="2" charset="0"/>
              </a:rPr>
              <a:t>achieved</a:t>
            </a:r>
            <a:r>
              <a:rPr lang="fr-FR" sz="1200">
                <a:latin typeface="Poppins" panose="00000500000000000000" pitchFamily="2" charset="0"/>
                <a:cs typeface="Poppins" panose="00000500000000000000" pitchFamily="2" charset="0"/>
              </a:rPr>
              <a:t>.</a:t>
            </a:r>
          </a:p>
        </p:txBody>
      </p:sp>
      <p:pic>
        <p:nvPicPr>
          <p:cNvPr id="33" name="Picture 8">
            <a:extLst>
              <a:ext uri="{FF2B5EF4-FFF2-40B4-BE49-F238E27FC236}">
                <a16:creationId xmlns:a16="http://schemas.microsoft.com/office/drawing/2014/main" id="{992E2DE4-415E-2B49-BF63-18418DEFF27E}"/>
              </a:ext>
            </a:extLst>
          </p:cNvPr>
          <p:cNvPicPr>
            <a:picLocks noChangeAspect="1"/>
          </p:cNvPicPr>
          <p:nvPr>
            <p:custDataLst>
              <p:tags r:id="rId15"/>
            </p:custDataLst>
          </p:nvPr>
        </p:nvPicPr>
        <p:blipFill>
          <a:blip r:embed="rId30"/>
          <a:srcRect t="2883" b="2883"/>
          <a:stretch/>
        </p:blipFill>
        <p:spPr>
          <a:xfrm>
            <a:off x="8878992" y="828140"/>
            <a:ext cx="2724210" cy="1601601"/>
          </a:xfrm>
          <a:prstGeom prst="rect">
            <a:avLst/>
          </a:prstGeom>
        </p:spPr>
      </p:pic>
      <p:pic>
        <p:nvPicPr>
          <p:cNvPr id="31" name="Image 30">
            <a:extLst>
              <a:ext uri="{FF2B5EF4-FFF2-40B4-BE49-F238E27FC236}">
                <a16:creationId xmlns:a16="http://schemas.microsoft.com/office/drawing/2014/main" id="{D4651ECB-AB48-49FD-86F2-84729179BA8B}"/>
              </a:ext>
            </a:extLst>
          </p:cNvPr>
          <p:cNvPicPr>
            <a:picLocks noChangeAspect="1"/>
          </p:cNvPicPr>
          <p:nvPr>
            <p:custDataLst>
              <p:tags r:id="rId16"/>
            </p:custDataLst>
          </p:nvPr>
        </p:nvPicPr>
        <p:blipFill>
          <a:blip r:embed="rId31"/>
          <a:stretch>
            <a:fillRect/>
          </a:stretch>
        </p:blipFill>
        <p:spPr>
          <a:xfrm>
            <a:off x="10539742" y="3116442"/>
            <a:ext cx="225572" cy="274344"/>
          </a:xfrm>
          <a:prstGeom prst="rect">
            <a:avLst/>
          </a:prstGeom>
        </p:spPr>
      </p:pic>
      <p:pic>
        <p:nvPicPr>
          <p:cNvPr id="34" name="Image 33">
            <a:extLst>
              <a:ext uri="{FF2B5EF4-FFF2-40B4-BE49-F238E27FC236}">
                <a16:creationId xmlns:a16="http://schemas.microsoft.com/office/drawing/2014/main" id="{1FC0F57F-3F43-4CEE-845F-6130F31C46B5}"/>
              </a:ext>
            </a:extLst>
          </p:cNvPr>
          <p:cNvPicPr>
            <a:picLocks noChangeAspect="1"/>
          </p:cNvPicPr>
          <p:nvPr>
            <p:custDataLst>
              <p:tags r:id="rId17"/>
            </p:custDataLst>
          </p:nvPr>
        </p:nvPicPr>
        <p:blipFill>
          <a:blip r:embed="rId31"/>
          <a:stretch>
            <a:fillRect/>
          </a:stretch>
        </p:blipFill>
        <p:spPr>
          <a:xfrm>
            <a:off x="10055999" y="3005765"/>
            <a:ext cx="225572" cy="274344"/>
          </a:xfrm>
          <a:prstGeom prst="rect">
            <a:avLst/>
          </a:prstGeom>
        </p:spPr>
      </p:pic>
      <p:pic>
        <p:nvPicPr>
          <p:cNvPr id="37" name="Image 36">
            <a:extLst>
              <a:ext uri="{FF2B5EF4-FFF2-40B4-BE49-F238E27FC236}">
                <a16:creationId xmlns:a16="http://schemas.microsoft.com/office/drawing/2014/main" id="{EF23BA95-30B7-4D10-9333-6EEE1F5EB4D4}"/>
              </a:ext>
            </a:extLst>
          </p:cNvPr>
          <p:cNvPicPr>
            <a:picLocks noChangeAspect="1"/>
          </p:cNvPicPr>
          <p:nvPr>
            <p:custDataLst>
              <p:tags r:id="rId18"/>
            </p:custDataLst>
          </p:nvPr>
        </p:nvPicPr>
        <p:blipFill>
          <a:blip r:embed="rId31"/>
          <a:stretch>
            <a:fillRect/>
          </a:stretch>
        </p:blipFill>
        <p:spPr>
          <a:xfrm>
            <a:off x="9933137" y="3321704"/>
            <a:ext cx="225572" cy="274344"/>
          </a:xfrm>
          <a:prstGeom prst="rect">
            <a:avLst/>
          </a:prstGeom>
        </p:spPr>
      </p:pic>
      <p:pic>
        <p:nvPicPr>
          <p:cNvPr id="38" name="Image 37">
            <a:extLst>
              <a:ext uri="{FF2B5EF4-FFF2-40B4-BE49-F238E27FC236}">
                <a16:creationId xmlns:a16="http://schemas.microsoft.com/office/drawing/2014/main" id="{66F58AD9-EE36-44A3-87E6-C0D1B530EC31}"/>
              </a:ext>
            </a:extLst>
          </p:cNvPr>
          <p:cNvPicPr>
            <a:picLocks noChangeAspect="1"/>
          </p:cNvPicPr>
          <p:nvPr>
            <p:custDataLst>
              <p:tags r:id="rId19"/>
            </p:custDataLst>
          </p:nvPr>
        </p:nvPicPr>
        <p:blipFill>
          <a:blip r:embed="rId31"/>
          <a:stretch>
            <a:fillRect/>
          </a:stretch>
        </p:blipFill>
        <p:spPr>
          <a:xfrm>
            <a:off x="10128311" y="5166281"/>
            <a:ext cx="225572" cy="274344"/>
          </a:xfrm>
          <a:prstGeom prst="rect">
            <a:avLst/>
          </a:prstGeom>
        </p:spPr>
      </p:pic>
      <p:pic>
        <p:nvPicPr>
          <p:cNvPr id="39" name="Image 38">
            <a:extLst>
              <a:ext uri="{FF2B5EF4-FFF2-40B4-BE49-F238E27FC236}">
                <a16:creationId xmlns:a16="http://schemas.microsoft.com/office/drawing/2014/main" id="{0D32C50F-F14A-48C8-A032-D25D643C3245}"/>
              </a:ext>
            </a:extLst>
          </p:cNvPr>
          <p:cNvPicPr>
            <a:picLocks noChangeAspect="1"/>
          </p:cNvPicPr>
          <p:nvPr>
            <p:custDataLst>
              <p:tags r:id="rId20"/>
            </p:custDataLst>
          </p:nvPr>
        </p:nvPicPr>
        <p:blipFill>
          <a:blip r:embed="rId31"/>
          <a:stretch>
            <a:fillRect/>
          </a:stretch>
        </p:blipFill>
        <p:spPr>
          <a:xfrm>
            <a:off x="9933137" y="5440625"/>
            <a:ext cx="225572" cy="274344"/>
          </a:xfrm>
          <a:prstGeom prst="rect">
            <a:avLst/>
          </a:prstGeom>
        </p:spPr>
      </p:pic>
      <p:pic>
        <p:nvPicPr>
          <p:cNvPr id="45" name="Image 44">
            <a:extLst>
              <a:ext uri="{FF2B5EF4-FFF2-40B4-BE49-F238E27FC236}">
                <a16:creationId xmlns:a16="http://schemas.microsoft.com/office/drawing/2014/main" id="{07E17E7C-6585-42E1-8677-2FFA4B1B4A92}"/>
              </a:ext>
            </a:extLst>
          </p:cNvPr>
          <p:cNvPicPr>
            <a:picLocks noChangeAspect="1"/>
          </p:cNvPicPr>
          <p:nvPr>
            <p:custDataLst>
              <p:tags r:id="rId21"/>
            </p:custDataLst>
          </p:nvPr>
        </p:nvPicPr>
        <p:blipFill>
          <a:blip r:embed="rId31"/>
          <a:stretch>
            <a:fillRect/>
          </a:stretch>
        </p:blipFill>
        <p:spPr>
          <a:xfrm>
            <a:off x="10525266" y="5273778"/>
            <a:ext cx="225572" cy="274344"/>
          </a:xfrm>
          <a:prstGeom prst="rect">
            <a:avLst/>
          </a:prstGeom>
        </p:spPr>
      </p:pic>
      <p:pic>
        <p:nvPicPr>
          <p:cNvPr id="46" name="Image 45">
            <a:extLst>
              <a:ext uri="{FF2B5EF4-FFF2-40B4-BE49-F238E27FC236}">
                <a16:creationId xmlns:a16="http://schemas.microsoft.com/office/drawing/2014/main" id="{D51C9461-62CE-4CC7-B20D-CF952012BE3A}"/>
              </a:ext>
            </a:extLst>
          </p:cNvPr>
          <p:cNvPicPr>
            <a:picLocks noChangeAspect="1"/>
          </p:cNvPicPr>
          <p:nvPr>
            <p:custDataLst>
              <p:tags r:id="rId22"/>
            </p:custDataLst>
          </p:nvPr>
        </p:nvPicPr>
        <p:blipFill>
          <a:blip r:embed="rId31"/>
          <a:stretch>
            <a:fillRect/>
          </a:stretch>
        </p:blipFill>
        <p:spPr>
          <a:xfrm>
            <a:off x="9644861" y="5910530"/>
            <a:ext cx="225572" cy="274344"/>
          </a:xfrm>
          <a:prstGeom prst="rect">
            <a:avLst/>
          </a:prstGeom>
        </p:spPr>
      </p:pic>
      <p:pic>
        <p:nvPicPr>
          <p:cNvPr id="47" name="Image 46">
            <a:extLst>
              <a:ext uri="{FF2B5EF4-FFF2-40B4-BE49-F238E27FC236}">
                <a16:creationId xmlns:a16="http://schemas.microsoft.com/office/drawing/2014/main" id="{DB226547-370E-44CC-AD26-BCC8D6A88D75}"/>
              </a:ext>
            </a:extLst>
          </p:cNvPr>
          <p:cNvPicPr>
            <a:picLocks noChangeAspect="1"/>
          </p:cNvPicPr>
          <p:nvPr>
            <p:custDataLst>
              <p:tags r:id="rId23"/>
            </p:custDataLst>
          </p:nvPr>
        </p:nvPicPr>
        <p:blipFill>
          <a:blip r:embed="rId31"/>
          <a:stretch>
            <a:fillRect/>
          </a:stretch>
        </p:blipFill>
        <p:spPr>
          <a:xfrm>
            <a:off x="10393491" y="5820919"/>
            <a:ext cx="225572" cy="274344"/>
          </a:xfrm>
          <a:prstGeom prst="rect">
            <a:avLst/>
          </a:prstGeom>
        </p:spPr>
      </p:pic>
      <p:sp>
        <p:nvSpPr>
          <p:cNvPr id="29" name="Rectangle 28">
            <a:extLst>
              <a:ext uri="{FF2B5EF4-FFF2-40B4-BE49-F238E27FC236}">
                <a16:creationId xmlns:a16="http://schemas.microsoft.com/office/drawing/2014/main" id="{F0868BA0-FF54-44A1-88EE-D676CD6A2D5A}"/>
              </a:ext>
            </a:extLst>
          </p:cNvPr>
          <p:cNvSpPr/>
          <p:nvPr>
            <p:custDataLst>
              <p:tags r:id="rId24"/>
            </p:custDataLst>
          </p:nvPr>
        </p:nvSpPr>
        <p:spPr>
          <a:xfrm>
            <a:off x="542823" y="3198789"/>
            <a:ext cx="3086789" cy="1477328"/>
          </a:xfrm>
          <a:prstGeom prst="rect">
            <a:avLst/>
          </a:prstGeom>
        </p:spPr>
        <p:txBody>
          <a:bodyPr wrap="square" lIns="0" tIns="0" rIns="0" bIns="0">
            <a:spAutoFit/>
          </a:bodyPr>
          <a:lstStyle/>
          <a:p>
            <a:pPr marL="171450" indent="-171450">
              <a:buFont typeface="Arial" panose="020B0604020202020204" pitchFamily="34" charset="0"/>
              <a:buChar char="•"/>
            </a:pPr>
            <a:r>
              <a:rPr lang="en-US" sz="1200">
                <a:solidFill>
                  <a:schemeClr val="bg1"/>
                </a:solidFill>
                <a:latin typeface="Poppins" pitchFamily="2" charset="77"/>
                <a:cs typeface="Poppins" pitchFamily="2" charset="77"/>
              </a:rPr>
              <a:t>Charging infrastructure investment can be delayed.</a:t>
            </a:r>
            <a:br>
              <a:rPr lang="en-US" sz="1200">
                <a:solidFill>
                  <a:schemeClr val="bg1"/>
                </a:solidFill>
                <a:latin typeface="Poppins" pitchFamily="2" charset="77"/>
                <a:cs typeface="Poppins" pitchFamily="2" charset="77"/>
              </a:rPr>
            </a:br>
            <a:endParaRPr lang="en-US" sz="1200">
              <a:solidFill>
                <a:schemeClr val="bg1"/>
              </a:solidFill>
              <a:latin typeface="Poppins" pitchFamily="2" charset="77"/>
              <a:cs typeface="Poppins" pitchFamily="2" charset="77"/>
            </a:endParaRPr>
          </a:p>
          <a:p>
            <a:pPr marL="171450" indent="-171450">
              <a:buFont typeface="Arial" panose="020B0604020202020204" pitchFamily="34" charset="0"/>
              <a:buChar char="•"/>
            </a:pPr>
            <a:r>
              <a:rPr lang="en-US" sz="1200">
                <a:solidFill>
                  <a:schemeClr val="bg1"/>
                </a:solidFill>
                <a:latin typeface="Poppins" pitchFamily="2" charset="77"/>
                <a:cs typeface="Poppins" pitchFamily="2" charset="77"/>
              </a:rPr>
              <a:t>Our all-electric powertrain achieves 30% GHG reduction at the outset.</a:t>
            </a:r>
            <a:br>
              <a:rPr lang="en-US" sz="1200">
                <a:solidFill>
                  <a:schemeClr val="bg1"/>
                </a:solidFill>
                <a:latin typeface="Poppins" pitchFamily="2" charset="77"/>
                <a:cs typeface="Poppins" pitchFamily="2" charset="77"/>
              </a:rPr>
            </a:br>
            <a:endParaRPr lang="en-US" sz="1200">
              <a:solidFill>
                <a:schemeClr val="bg1"/>
              </a:solidFill>
              <a:latin typeface="Poppins" pitchFamily="2" charset="77"/>
              <a:cs typeface="Poppins" pitchFamily="2" charset="77"/>
            </a:endParaRPr>
          </a:p>
          <a:p>
            <a:pPr marL="171450" indent="-171450">
              <a:buFont typeface="Arial" panose="020B0604020202020204" pitchFamily="34" charset="0"/>
              <a:buChar char="•"/>
            </a:pPr>
            <a:r>
              <a:rPr lang="en-US" sz="1200">
                <a:solidFill>
                  <a:schemeClr val="bg1"/>
                </a:solidFill>
                <a:latin typeface="Poppins" pitchFamily="2" charset="77"/>
                <a:cs typeface="Poppins" pitchFamily="2" charset="77"/>
              </a:rPr>
              <a:t>Rest of implementation can be progressive until 100% electrification.</a:t>
            </a:r>
            <a:endParaRPr lang="en-US" sz="1600">
              <a:solidFill>
                <a:schemeClr val="bg1"/>
              </a:solidFill>
              <a:latin typeface="Poppins" pitchFamily="2" charset="77"/>
              <a:cs typeface="Poppins" pitchFamily="2" charset="77"/>
            </a:endParaRPr>
          </a:p>
        </p:txBody>
      </p:sp>
      <p:sp>
        <p:nvSpPr>
          <p:cNvPr id="30" name="Rectangle 29">
            <a:extLst>
              <a:ext uri="{FF2B5EF4-FFF2-40B4-BE49-F238E27FC236}">
                <a16:creationId xmlns:a16="http://schemas.microsoft.com/office/drawing/2014/main" id="{8EDA175E-C817-4D34-8B5B-D2E7250D470B}"/>
              </a:ext>
            </a:extLst>
          </p:cNvPr>
          <p:cNvSpPr/>
          <p:nvPr>
            <p:custDataLst>
              <p:tags r:id="rId25"/>
            </p:custDataLst>
          </p:nvPr>
        </p:nvSpPr>
        <p:spPr>
          <a:xfrm>
            <a:off x="542823" y="2397822"/>
            <a:ext cx="3373953" cy="573619"/>
          </a:xfrm>
          <a:prstGeom prst="rect">
            <a:avLst/>
          </a:prstGeom>
        </p:spPr>
        <p:txBody>
          <a:bodyPr wrap="square" lIns="0" tIns="0" rIns="0" bIns="0">
            <a:spAutoFit/>
          </a:bodyPr>
          <a:lstStyle/>
          <a:p>
            <a:pPr>
              <a:lnSpc>
                <a:spcPts val="2260"/>
              </a:lnSpc>
            </a:pPr>
            <a:r>
              <a:rPr lang="en-US" sz="1600">
                <a:solidFill>
                  <a:schemeClr val="bg1"/>
                </a:solidFill>
                <a:latin typeface="Poppins" pitchFamily="2" charset="77"/>
                <a:cs typeface="Poppins" pitchFamily="2" charset="77"/>
              </a:rPr>
              <a:t>Wireless recharging deployment adapted to your objectives.</a:t>
            </a:r>
            <a:endParaRPr lang="fr-CA" sz="1600">
              <a:solidFill>
                <a:schemeClr val="bg1"/>
              </a:solidFill>
              <a:latin typeface="Poppins" pitchFamily="2" charset="77"/>
              <a:cs typeface="Poppins" pitchFamily="2" charset="77"/>
            </a:endParaRPr>
          </a:p>
        </p:txBody>
      </p:sp>
      <p:pic>
        <p:nvPicPr>
          <p:cNvPr id="36" name="Image 38">
            <a:extLst>
              <a:ext uri="{FF2B5EF4-FFF2-40B4-BE49-F238E27FC236}">
                <a16:creationId xmlns:a16="http://schemas.microsoft.com/office/drawing/2014/main" id="{ED4393ED-647C-4FC9-9C7B-89DA2CE0D474}"/>
              </a:ext>
            </a:extLst>
          </p:cNvPr>
          <p:cNvPicPr>
            <a:picLocks noChangeAspect="1"/>
          </p:cNvPicPr>
          <p:nvPr>
            <p:custDataLst>
              <p:tags r:id="rId26"/>
            </p:custDataLst>
          </p:nvPr>
        </p:nvPicPr>
        <p:blipFill>
          <a:blip r:embed="rId31"/>
          <a:stretch>
            <a:fillRect/>
          </a:stretch>
        </p:blipFill>
        <p:spPr>
          <a:xfrm>
            <a:off x="9671968" y="5387108"/>
            <a:ext cx="225572" cy="274344"/>
          </a:xfrm>
          <a:prstGeom prst="rect">
            <a:avLst/>
          </a:prstGeom>
        </p:spPr>
      </p:pic>
      <p:sp>
        <p:nvSpPr>
          <p:cNvPr id="41" name="Rectangle 40">
            <a:extLst>
              <a:ext uri="{FF2B5EF4-FFF2-40B4-BE49-F238E27FC236}">
                <a16:creationId xmlns:a16="http://schemas.microsoft.com/office/drawing/2014/main" id="{7A402A6A-A0DC-4705-941E-6C0B7B9A9EC5}"/>
              </a:ext>
            </a:extLst>
          </p:cNvPr>
          <p:cNvSpPr/>
          <p:nvPr>
            <p:custDataLst>
              <p:tags r:id="rId27"/>
            </p:custDataLst>
          </p:nvPr>
        </p:nvSpPr>
        <p:spPr>
          <a:xfrm>
            <a:off x="9534016" y="438036"/>
            <a:ext cx="1495110" cy="215444"/>
          </a:xfrm>
          <a:prstGeom prst="rect">
            <a:avLst/>
          </a:prstGeom>
        </p:spPr>
        <p:txBody>
          <a:bodyPr wrap="square" lIns="0" tIns="0" rIns="0" bIns="0">
            <a:spAutoFit/>
          </a:bodyPr>
          <a:lstStyle/>
          <a:p>
            <a:r>
              <a:rPr lang="en-US" sz="1400" b="1">
                <a:latin typeface="Poppins" pitchFamily="2" charset="77"/>
              </a:rPr>
              <a:t>Port Case Study</a:t>
            </a:r>
            <a:endParaRPr lang="fr-CA" sz="2000" b="1">
              <a:solidFill>
                <a:srgbClr val="3FA435"/>
              </a:solidFill>
              <a:latin typeface="Poppins" pitchFamily="2" charset="77"/>
            </a:endParaRPr>
          </a:p>
        </p:txBody>
      </p:sp>
    </p:spTree>
    <p:extLst>
      <p:ext uri="{BB962C8B-B14F-4D97-AF65-F5344CB8AC3E}">
        <p14:creationId xmlns:p14="http://schemas.microsoft.com/office/powerpoint/2010/main" val="11183006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4"/>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00.xml><?xml version="1.0" encoding="utf-8"?>
<p:tagLst xmlns:a="http://schemas.openxmlformats.org/drawingml/2006/main" xmlns:r="http://schemas.openxmlformats.org/officeDocument/2006/relationships" xmlns:p="http://schemas.openxmlformats.org/presentationml/2006/main">
  <p:tag name="NUM" val="4"/>
</p:tagLst>
</file>

<file path=ppt/tags/tag101.xml><?xml version="1.0" encoding="utf-8"?>
<p:tagLst xmlns:a="http://schemas.openxmlformats.org/drawingml/2006/main" xmlns:r="http://schemas.openxmlformats.org/officeDocument/2006/relationships" xmlns:p="http://schemas.openxmlformats.org/presentationml/2006/main">
  <p:tag name="NUM" val="4"/>
</p:tagLst>
</file>

<file path=ppt/tags/tag102.xml><?xml version="1.0" encoding="utf-8"?>
<p:tagLst xmlns:a="http://schemas.openxmlformats.org/drawingml/2006/main" xmlns:r="http://schemas.openxmlformats.org/officeDocument/2006/relationships" xmlns:p="http://schemas.openxmlformats.org/presentationml/2006/main">
  <p:tag name="NUM" val="4"/>
</p:tagLst>
</file>

<file path=ppt/tags/tag103.xml><?xml version="1.0" encoding="utf-8"?>
<p:tagLst xmlns:a="http://schemas.openxmlformats.org/drawingml/2006/main" xmlns:r="http://schemas.openxmlformats.org/officeDocument/2006/relationships" xmlns:p="http://schemas.openxmlformats.org/presentationml/2006/main">
  <p:tag name="NUM" val="4"/>
</p:tagLst>
</file>

<file path=ppt/tags/tag104.xml><?xml version="1.0" encoding="utf-8"?>
<p:tagLst xmlns:a="http://schemas.openxmlformats.org/drawingml/2006/main" xmlns:r="http://schemas.openxmlformats.org/officeDocument/2006/relationships" xmlns:p="http://schemas.openxmlformats.org/presentationml/2006/main">
  <p:tag name="NUM" val="4"/>
</p:tagLst>
</file>

<file path=ppt/tags/tag105.xml><?xml version="1.0" encoding="utf-8"?>
<p:tagLst xmlns:a="http://schemas.openxmlformats.org/drawingml/2006/main" xmlns:r="http://schemas.openxmlformats.org/officeDocument/2006/relationships" xmlns:p="http://schemas.openxmlformats.org/presentationml/2006/main">
  <p:tag name="NUM" val="4"/>
</p:tagLst>
</file>

<file path=ppt/tags/tag106.xml><?xml version="1.0" encoding="utf-8"?>
<p:tagLst xmlns:a="http://schemas.openxmlformats.org/drawingml/2006/main" xmlns:r="http://schemas.openxmlformats.org/officeDocument/2006/relationships" xmlns:p="http://schemas.openxmlformats.org/presentationml/2006/main">
  <p:tag name="NUM" val="4"/>
</p:tagLst>
</file>

<file path=ppt/tags/tag107.xml><?xml version="1.0" encoding="utf-8"?>
<p:tagLst xmlns:a="http://schemas.openxmlformats.org/drawingml/2006/main" xmlns:r="http://schemas.openxmlformats.org/officeDocument/2006/relationships" xmlns:p="http://schemas.openxmlformats.org/presentationml/2006/main">
  <p:tag name="NUM" val="4"/>
</p:tagLst>
</file>

<file path=ppt/tags/tag108.xml><?xml version="1.0" encoding="utf-8"?>
<p:tagLst xmlns:a="http://schemas.openxmlformats.org/drawingml/2006/main" xmlns:r="http://schemas.openxmlformats.org/officeDocument/2006/relationships" xmlns:p="http://schemas.openxmlformats.org/presentationml/2006/main">
  <p:tag name="NUM" val="4"/>
</p:tagLst>
</file>

<file path=ppt/tags/tag109.xml><?xml version="1.0" encoding="utf-8"?>
<p:tagLst xmlns:a="http://schemas.openxmlformats.org/drawingml/2006/main" xmlns:r="http://schemas.openxmlformats.org/officeDocument/2006/relationships" xmlns:p="http://schemas.openxmlformats.org/presentationml/2006/main">
  <p:tag name="NUM" val="4"/>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10.xml><?xml version="1.0" encoding="utf-8"?>
<p:tagLst xmlns:a="http://schemas.openxmlformats.org/drawingml/2006/main" xmlns:r="http://schemas.openxmlformats.org/officeDocument/2006/relationships" xmlns:p="http://schemas.openxmlformats.org/presentationml/2006/main">
  <p:tag name="NUM" val="1"/>
</p:tagLst>
</file>

<file path=ppt/tags/tag111.xml><?xml version="1.0" encoding="utf-8"?>
<p:tagLst xmlns:a="http://schemas.openxmlformats.org/drawingml/2006/main" xmlns:r="http://schemas.openxmlformats.org/officeDocument/2006/relationships" xmlns:p="http://schemas.openxmlformats.org/presentationml/2006/main">
  <p:tag name="NUM" val="2"/>
</p:tagLst>
</file>

<file path=ppt/tags/tag112.xml><?xml version="1.0" encoding="utf-8"?>
<p:tagLst xmlns:a="http://schemas.openxmlformats.org/drawingml/2006/main" xmlns:r="http://schemas.openxmlformats.org/officeDocument/2006/relationships" xmlns:p="http://schemas.openxmlformats.org/presentationml/2006/main">
  <p:tag name="NUM" val="3"/>
</p:tagLst>
</file>

<file path=ppt/tags/tag113.xml><?xml version="1.0" encoding="utf-8"?>
<p:tagLst xmlns:a="http://schemas.openxmlformats.org/drawingml/2006/main" xmlns:r="http://schemas.openxmlformats.org/officeDocument/2006/relationships" xmlns:p="http://schemas.openxmlformats.org/presentationml/2006/main">
  <p:tag name="NUM" val="4"/>
</p:tagLst>
</file>

<file path=ppt/tags/tag114.xml><?xml version="1.0" encoding="utf-8"?>
<p:tagLst xmlns:a="http://schemas.openxmlformats.org/drawingml/2006/main" xmlns:r="http://schemas.openxmlformats.org/officeDocument/2006/relationships" xmlns:p="http://schemas.openxmlformats.org/presentationml/2006/main">
  <p:tag name="NUM" val="5"/>
</p:tagLst>
</file>

<file path=ppt/tags/tag115.xml><?xml version="1.0" encoding="utf-8"?>
<p:tagLst xmlns:a="http://schemas.openxmlformats.org/drawingml/2006/main" xmlns:r="http://schemas.openxmlformats.org/officeDocument/2006/relationships" xmlns:p="http://schemas.openxmlformats.org/presentationml/2006/main">
  <p:tag name="NUM" val="6"/>
</p:tagLst>
</file>

<file path=ppt/tags/tag116.xml><?xml version="1.0" encoding="utf-8"?>
<p:tagLst xmlns:a="http://schemas.openxmlformats.org/drawingml/2006/main" xmlns:r="http://schemas.openxmlformats.org/officeDocument/2006/relationships" xmlns:p="http://schemas.openxmlformats.org/presentationml/2006/main">
  <p:tag name="NUM" val="1"/>
</p:tagLst>
</file>

<file path=ppt/tags/tag117.xml><?xml version="1.0" encoding="utf-8"?>
<p:tagLst xmlns:a="http://schemas.openxmlformats.org/drawingml/2006/main" xmlns:r="http://schemas.openxmlformats.org/officeDocument/2006/relationships" xmlns:p="http://schemas.openxmlformats.org/presentationml/2006/main">
  <p:tag name="NUM" val="2"/>
</p:tagLst>
</file>

<file path=ppt/tags/tag118.xml><?xml version="1.0" encoding="utf-8"?>
<p:tagLst xmlns:a="http://schemas.openxmlformats.org/drawingml/2006/main" xmlns:r="http://schemas.openxmlformats.org/officeDocument/2006/relationships" xmlns:p="http://schemas.openxmlformats.org/presentationml/2006/main">
  <p:tag name="NUM" val="3"/>
</p:tagLst>
</file>

<file path=ppt/tags/tag119.xml><?xml version="1.0" encoding="utf-8"?>
<p:tagLst xmlns:a="http://schemas.openxmlformats.org/drawingml/2006/main" xmlns:r="http://schemas.openxmlformats.org/officeDocument/2006/relationships" xmlns:p="http://schemas.openxmlformats.org/presentationml/2006/main">
  <p:tag name="NUM" val="5"/>
</p:tagLst>
</file>

<file path=ppt/tags/tag12.xml><?xml version="1.0" encoding="utf-8"?>
<p:tagLst xmlns:a="http://schemas.openxmlformats.org/drawingml/2006/main" xmlns:r="http://schemas.openxmlformats.org/officeDocument/2006/relationships" xmlns:p="http://schemas.openxmlformats.org/presentationml/2006/main">
  <p:tag name="NUM" val="3"/>
</p:tagLst>
</file>

<file path=ppt/tags/tag120.xml><?xml version="1.0" encoding="utf-8"?>
<p:tagLst xmlns:a="http://schemas.openxmlformats.org/drawingml/2006/main" xmlns:r="http://schemas.openxmlformats.org/officeDocument/2006/relationships" xmlns:p="http://schemas.openxmlformats.org/presentationml/2006/main">
  <p:tag name="NUM" val="6"/>
</p:tagLst>
</file>

<file path=ppt/tags/tag121.xml><?xml version="1.0" encoding="utf-8"?>
<p:tagLst xmlns:a="http://schemas.openxmlformats.org/drawingml/2006/main" xmlns:r="http://schemas.openxmlformats.org/officeDocument/2006/relationships" xmlns:p="http://schemas.openxmlformats.org/presentationml/2006/main">
  <p:tag name="NUM" val="7"/>
</p:tagLst>
</file>

<file path=ppt/tags/tag122.xml><?xml version="1.0" encoding="utf-8"?>
<p:tagLst xmlns:a="http://schemas.openxmlformats.org/drawingml/2006/main" xmlns:r="http://schemas.openxmlformats.org/officeDocument/2006/relationships" xmlns:p="http://schemas.openxmlformats.org/presentationml/2006/main">
  <p:tag name="NUM" val="7"/>
</p:tagLst>
</file>

<file path=ppt/tags/tag123.xml><?xml version="1.0" encoding="utf-8"?>
<p:tagLst xmlns:a="http://schemas.openxmlformats.org/drawingml/2006/main" xmlns:r="http://schemas.openxmlformats.org/officeDocument/2006/relationships" xmlns:p="http://schemas.openxmlformats.org/presentationml/2006/main">
  <p:tag name="NUM" val="9"/>
</p:tagLst>
</file>

<file path=ppt/tags/tag124.xml><?xml version="1.0" encoding="utf-8"?>
<p:tagLst xmlns:a="http://schemas.openxmlformats.org/drawingml/2006/main" xmlns:r="http://schemas.openxmlformats.org/officeDocument/2006/relationships" xmlns:p="http://schemas.openxmlformats.org/presentationml/2006/main">
  <p:tag name="NUM" val="15"/>
</p:tagLst>
</file>

<file path=ppt/tags/tag125.xml><?xml version="1.0" encoding="utf-8"?>
<p:tagLst xmlns:a="http://schemas.openxmlformats.org/drawingml/2006/main" xmlns:r="http://schemas.openxmlformats.org/officeDocument/2006/relationships" xmlns:p="http://schemas.openxmlformats.org/presentationml/2006/main">
  <p:tag name="NUM" val="23"/>
</p:tagLst>
</file>

<file path=ppt/tags/tag126.xml><?xml version="1.0" encoding="utf-8"?>
<p:tagLst xmlns:a="http://schemas.openxmlformats.org/drawingml/2006/main" xmlns:r="http://schemas.openxmlformats.org/officeDocument/2006/relationships" xmlns:p="http://schemas.openxmlformats.org/presentationml/2006/main">
  <p:tag name="NUM" val="21"/>
</p:tagLst>
</file>

<file path=ppt/tags/tag127.xml><?xml version="1.0" encoding="utf-8"?>
<p:tagLst xmlns:a="http://schemas.openxmlformats.org/drawingml/2006/main" xmlns:r="http://schemas.openxmlformats.org/officeDocument/2006/relationships" xmlns:p="http://schemas.openxmlformats.org/presentationml/2006/main">
  <p:tag name="NUM" val="11"/>
</p:tagLst>
</file>

<file path=ppt/tags/tag128.xml><?xml version="1.0" encoding="utf-8"?>
<p:tagLst xmlns:a="http://schemas.openxmlformats.org/drawingml/2006/main" xmlns:r="http://schemas.openxmlformats.org/officeDocument/2006/relationships" xmlns:p="http://schemas.openxmlformats.org/presentationml/2006/main">
  <p:tag name="NUM" val="9"/>
</p:tagLst>
</file>

<file path=ppt/tags/tag129.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4"/>
</p:tagLst>
</file>

<file path=ppt/tags/tag130.xml><?xml version="1.0" encoding="utf-8"?>
<p:tagLst xmlns:a="http://schemas.openxmlformats.org/drawingml/2006/main" xmlns:r="http://schemas.openxmlformats.org/officeDocument/2006/relationships" xmlns:p="http://schemas.openxmlformats.org/presentationml/2006/main">
  <p:tag name="NUM" val="2"/>
</p:tagLst>
</file>

<file path=ppt/tags/tag131.xml><?xml version="1.0" encoding="utf-8"?>
<p:tagLst xmlns:a="http://schemas.openxmlformats.org/drawingml/2006/main" xmlns:r="http://schemas.openxmlformats.org/officeDocument/2006/relationships" xmlns:p="http://schemas.openxmlformats.org/presentationml/2006/main">
  <p:tag name="NUM" val="3"/>
</p:tagLst>
</file>

<file path=ppt/tags/tag132.xml><?xml version="1.0" encoding="utf-8"?>
<p:tagLst xmlns:a="http://schemas.openxmlformats.org/drawingml/2006/main" xmlns:r="http://schemas.openxmlformats.org/officeDocument/2006/relationships" xmlns:p="http://schemas.openxmlformats.org/presentationml/2006/main">
  <p:tag name="NUM" val="4"/>
</p:tagLst>
</file>

<file path=ppt/tags/tag133.xml><?xml version="1.0" encoding="utf-8"?>
<p:tagLst xmlns:a="http://schemas.openxmlformats.org/drawingml/2006/main" xmlns:r="http://schemas.openxmlformats.org/officeDocument/2006/relationships" xmlns:p="http://schemas.openxmlformats.org/presentationml/2006/main">
  <p:tag name="NUM" val="5"/>
</p:tagLst>
</file>

<file path=ppt/tags/tag134.xml><?xml version="1.0" encoding="utf-8"?>
<p:tagLst xmlns:a="http://schemas.openxmlformats.org/drawingml/2006/main" xmlns:r="http://schemas.openxmlformats.org/officeDocument/2006/relationships" xmlns:p="http://schemas.openxmlformats.org/presentationml/2006/main">
  <p:tag name="NUM" val="6"/>
</p:tagLst>
</file>

<file path=ppt/tags/tag135.xml><?xml version="1.0" encoding="utf-8"?>
<p:tagLst xmlns:a="http://schemas.openxmlformats.org/drawingml/2006/main" xmlns:r="http://schemas.openxmlformats.org/officeDocument/2006/relationships" xmlns:p="http://schemas.openxmlformats.org/presentationml/2006/main">
  <p:tag name="NUM" val="7"/>
</p:tagLst>
</file>

<file path=ppt/tags/tag136.xml><?xml version="1.0" encoding="utf-8"?>
<p:tagLst xmlns:a="http://schemas.openxmlformats.org/drawingml/2006/main" xmlns:r="http://schemas.openxmlformats.org/officeDocument/2006/relationships" xmlns:p="http://schemas.openxmlformats.org/presentationml/2006/main">
  <p:tag name="NUM" val="8"/>
</p:tagLst>
</file>

<file path=ppt/tags/tag137.xml><?xml version="1.0" encoding="utf-8"?>
<p:tagLst xmlns:a="http://schemas.openxmlformats.org/drawingml/2006/main" xmlns:r="http://schemas.openxmlformats.org/officeDocument/2006/relationships" xmlns:p="http://schemas.openxmlformats.org/presentationml/2006/main">
  <p:tag name="NUM" val="9"/>
</p:tagLst>
</file>

<file path=ppt/tags/tag138.xml><?xml version="1.0" encoding="utf-8"?>
<p:tagLst xmlns:a="http://schemas.openxmlformats.org/drawingml/2006/main" xmlns:r="http://schemas.openxmlformats.org/officeDocument/2006/relationships" xmlns:p="http://schemas.openxmlformats.org/presentationml/2006/main">
  <p:tag name="NUM" val="10"/>
</p:tagLst>
</file>

<file path=ppt/tags/tag139.xml><?xml version="1.0" encoding="utf-8"?>
<p:tagLst xmlns:a="http://schemas.openxmlformats.org/drawingml/2006/main" xmlns:r="http://schemas.openxmlformats.org/officeDocument/2006/relationships" xmlns:p="http://schemas.openxmlformats.org/presentationml/2006/main">
  <p:tag name="NUM" val="11"/>
</p:tagLst>
</file>

<file path=ppt/tags/tag14.xml><?xml version="1.0" encoding="utf-8"?>
<p:tagLst xmlns:a="http://schemas.openxmlformats.org/drawingml/2006/main" xmlns:r="http://schemas.openxmlformats.org/officeDocument/2006/relationships" xmlns:p="http://schemas.openxmlformats.org/presentationml/2006/main">
  <p:tag name="NUM" val="5"/>
</p:tagLst>
</file>

<file path=ppt/tags/tag140.xml><?xml version="1.0" encoding="utf-8"?>
<p:tagLst xmlns:a="http://schemas.openxmlformats.org/drawingml/2006/main" xmlns:r="http://schemas.openxmlformats.org/officeDocument/2006/relationships" xmlns:p="http://schemas.openxmlformats.org/presentationml/2006/main">
  <p:tag name="NUM" val="12"/>
</p:tagLst>
</file>

<file path=ppt/tags/tag141.xml><?xml version="1.0" encoding="utf-8"?>
<p:tagLst xmlns:a="http://schemas.openxmlformats.org/drawingml/2006/main" xmlns:r="http://schemas.openxmlformats.org/officeDocument/2006/relationships" xmlns:p="http://schemas.openxmlformats.org/presentationml/2006/main">
  <p:tag name="NUM" val="13"/>
</p:tagLst>
</file>

<file path=ppt/tags/tag142.xml><?xml version="1.0" encoding="utf-8"?>
<p:tagLst xmlns:a="http://schemas.openxmlformats.org/drawingml/2006/main" xmlns:r="http://schemas.openxmlformats.org/officeDocument/2006/relationships" xmlns:p="http://schemas.openxmlformats.org/presentationml/2006/main">
  <p:tag name="NUM" val="14"/>
</p:tagLst>
</file>

<file path=ppt/tags/tag143.xml><?xml version="1.0" encoding="utf-8"?>
<p:tagLst xmlns:a="http://schemas.openxmlformats.org/drawingml/2006/main" xmlns:r="http://schemas.openxmlformats.org/officeDocument/2006/relationships" xmlns:p="http://schemas.openxmlformats.org/presentationml/2006/main">
  <p:tag name="NUM" val="15"/>
</p:tagLst>
</file>

<file path=ppt/tags/tag144.xml><?xml version="1.0" encoding="utf-8"?>
<p:tagLst xmlns:a="http://schemas.openxmlformats.org/drawingml/2006/main" xmlns:r="http://schemas.openxmlformats.org/officeDocument/2006/relationships" xmlns:p="http://schemas.openxmlformats.org/presentationml/2006/main">
  <p:tag name="NUM" val="16"/>
</p:tagLst>
</file>

<file path=ppt/tags/tag145.xml><?xml version="1.0" encoding="utf-8"?>
<p:tagLst xmlns:a="http://schemas.openxmlformats.org/drawingml/2006/main" xmlns:r="http://schemas.openxmlformats.org/officeDocument/2006/relationships" xmlns:p="http://schemas.openxmlformats.org/presentationml/2006/main">
  <p:tag name="NUM" val="17"/>
</p:tagLst>
</file>

<file path=ppt/tags/tag146.xml><?xml version="1.0" encoding="utf-8"?>
<p:tagLst xmlns:a="http://schemas.openxmlformats.org/drawingml/2006/main" xmlns:r="http://schemas.openxmlformats.org/officeDocument/2006/relationships" xmlns:p="http://schemas.openxmlformats.org/presentationml/2006/main">
  <p:tag name="NUM" val="18"/>
</p:tagLst>
</file>

<file path=ppt/tags/tag147.xml><?xml version="1.0" encoding="utf-8"?>
<p:tagLst xmlns:a="http://schemas.openxmlformats.org/drawingml/2006/main" xmlns:r="http://schemas.openxmlformats.org/officeDocument/2006/relationships" xmlns:p="http://schemas.openxmlformats.org/presentationml/2006/main">
  <p:tag name="NUM" val="19"/>
</p:tagLst>
</file>

<file path=ppt/tags/tag148.xml><?xml version="1.0" encoding="utf-8"?>
<p:tagLst xmlns:a="http://schemas.openxmlformats.org/drawingml/2006/main" xmlns:r="http://schemas.openxmlformats.org/officeDocument/2006/relationships" xmlns:p="http://schemas.openxmlformats.org/presentationml/2006/main">
  <p:tag name="NUM" val="20"/>
</p:tagLst>
</file>

<file path=ppt/tags/tag149.xml><?xml version="1.0" encoding="utf-8"?>
<p:tagLst xmlns:a="http://schemas.openxmlformats.org/drawingml/2006/main" xmlns:r="http://schemas.openxmlformats.org/officeDocument/2006/relationships" xmlns:p="http://schemas.openxmlformats.org/presentationml/2006/main">
  <p:tag name="NUM" val="21"/>
</p:tagLst>
</file>

<file path=ppt/tags/tag15.xml><?xml version="1.0" encoding="utf-8"?>
<p:tagLst xmlns:a="http://schemas.openxmlformats.org/drawingml/2006/main" xmlns:r="http://schemas.openxmlformats.org/officeDocument/2006/relationships" xmlns:p="http://schemas.openxmlformats.org/presentationml/2006/main">
  <p:tag name="NUM" val="6"/>
</p:tagLst>
</file>

<file path=ppt/tags/tag150.xml><?xml version="1.0" encoding="utf-8"?>
<p:tagLst xmlns:a="http://schemas.openxmlformats.org/drawingml/2006/main" xmlns:r="http://schemas.openxmlformats.org/officeDocument/2006/relationships" xmlns:p="http://schemas.openxmlformats.org/presentationml/2006/main">
  <p:tag name="NUM" val="22"/>
</p:tagLst>
</file>

<file path=ppt/tags/tag151.xml><?xml version="1.0" encoding="utf-8"?>
<p:tagLst xmlns:a="http://schemas.openxmlformats.org/drawingml/2006/main" xmlns:r="http://schemas.openxmlformats.org/officeDocument/2006/relationships" xmlns:p="http://schemas.openxmlformats.org/presentationml/2006/main">
  <p:tag name="NUM" val="23"/>
</p:tagLst>
</file>

<file path=ppt/tags/tag152.xml><?xml version="1.0" encoding="utf-8"?>
<p:tagLst xmlns:a="http://schemas.openxmlformats.org/drawingml/2006/main" xmlns:r="http://schemas.openxmlformats.org/officeDocument/2006/relationships" xmlns:p="http://schemas.openxmlformats.org/presentationml/2006/main">
  <p:tag name="NUM" val="24"/>
</p:tagLst>
</file>

<file path=ppt/tags/tag153.xml><?xml version="1.0" encoding="utf-8"?>
<p:tagLst xmlns:a="http://schemas.openxmlformats.org/drawingml/2006/main" xmlns:r="http://schemas.openxmlformats.org/officeDocument/2006/relationships" xmlns:p="http://schemas.openxmlformats.org/presentationml/2006/main">
  <p:tag name="NUM" val="25"/>
</p:tagLst>
</file>

<file path=ppt/tags/tag154.xml><?xml version="1.0" encoding="utf-8"?>
<p:tagLst xmlns:a="http://schemas.openxmlformats.org/drawingml/2006/main" xmlns:r="http://schemas.openxmlformats.org/officeDocument/2006/relationships" xmlns:p="http://schemas.openxmlformats.org/presentationml/2006/main">
  <p:tag name="NUM" val="26"/>
</p:tagLst>
</file>

<file path=ppt/tags/tag155.xml><?xml version="1.0" encoding="utf-8"?>
<p:tagLst xmlns:a="http://schemas.openxmlformats.org/drawingml/2006/main" xmlns:r="http://schemas.openxmlformats.org/officeDocument/2006/relationships" xmlns:p="http://schemas.openxmlformats.org/presentationml/2006/main">
  <p:tag name="NUM" val="27"/>
</p:tagLst>
</file>

<file path=ppt/tags/tag156.xml><?xml version="1.0" encoding="utf-8"?>
<p:tagLst xmlns:a="http://schemas.openxmlformats.org/drawingml/2006/main" xmlns:r="http://schemas.openxmlformats.org/officeDocument/2006/relationships" xmlns:p="http://schemas.openxmlformats.org/presentationml/2006/main">
  <p:tag name="NUM" val="28"/>
</p:tagLst>
</file>

<file path=ppt/tags/tag157.xml><?xml version="1.0" encoding="utf-8"?>
<p:tagLst xmlns:a="http://schemas.openxmlformats.org/drawingml/2006/main" xmlns:r="http://schemas.openxmlformats.org/officeDocument/2006/relationships" xmlns:p="http://schemas.openxmlformats.org/presentationml/2006/main">
  <p:tag name="NUM" val="1"/>
</p:tagLst>
</file>

<file path=ppt/tags/tag158.xml><?xml version="1.0" encoding="utf-8"?>
<p:tagLst xmlns:a="http://schemas.openxmlformats.org/drawingml/2006/main" xmlns:r="http://schemas.openxmlformats.org/officeDocument/2006/relationships" xmlns:p="http://schemas.openxmlformats.org/presentationml/2006/main">
  <p:tag name="NUM" val="2"/>
</p:tagLst>
</file>

<file path=ppt/tags/tag159.xml><?xml version="1.0" encoding="utf-8"?>
<p:tagLst xmlns:a="http://schemas.openxmlformats.org/drawingml/2006/main" xmlns:r="http://schemas.openxmlformats.org/officeDocument/2006/relationships" xmlns:p="http://schemas.openxmlformats.org/presentationml/2006/main">
  <p:tag name="NUM" val="3"/>
</p:tagLst>
</file>

<file path=ppt/tags/tag16.xml><?xml version="1.0" encoding="utf-8"?>
<p:tagLst xmlns:a="http://schemas.openxmlformats.org/drawingml/2006/main" xmlns:r="http://schemas.openxmlformats.org/officeDocument/2006/relationships" xmlns:p="http://schemas.openxmlformats.org/presentationml/2006/main">
  <p:tag name="NUM" val="7"/>
</p:tagLst>
</file>

<file path=ppt/tags/tag160.xml><?xml version="1.0" encoding="utf-8"?>
<p:tagLst xmlns:a="http://schemas.openxmlformats.org/drawingml/2006/main" xmlns:r="http://schemas.openxmlformats.org/officeDocument/2006/relationships" xmlns:p="http://schemas.openxmlformats.org/presentationml/2006/main">
  <p:tag name="NUM" val="4"/>
</p:tagLst>
</file>

<file path=ppt/tags/tag161.xml><?xml version="1.0" encoding="utf-8"?>
<p:tagLst xmlns:a="http://schemas.openxmlformats.org/drawingml/2006/main" xmlns:r="http://schemas.openxmlformats.org/officeDocument/2006/relationships" xmlns:p="http://schemas.openxmlformats.org/presentationml/2006/main">
  <p:tag name="NUM" val="5"/>
</p:tagLst>
</file>

<file path=ppt/tags/tag162.xml><?xml version="1.0" encoding="utf-8"?>
<p:tagLst xmlns:a="http://schemas.openxmlformats.org/drawingml/2006/main" xmlns:r="http://schemas.openxmlformats.org/officeDocument/2006/relationships" xmlns:p="http://schemas.openxmlformats.org/presentationml/2006/main">
  <p:tag name="NUM" val="6"/>
</p:tagLst>
</file>

<file path=ppt/tags/tag163.xml><?xml version="1.0" encoding="utf-8"?>
<p:tagLst xmlns:a="http://schemas.openxmlformats.org/drawingml/2006/main" xmlns:r="http://schemas.openxmlformats.org/officeDocument/2006/relationships" xmlns:p="http://schemas.openxmlformats.org/presentationml/2006/main">
  <p:tag name="NUM" val="7"/>
</p:tagLst>
</file>

<file path=ppt/tags/tag164.xml><?xml version="1.0" encoding="utf-8"?>
<p:tagLst xmlns:a="http://schemas.openxmlformats.org/drawingml/2006/main" xmlns:r="http://schemas.openxmlformats.org/officeDocument/2006/relationships" xmlns:p="http://schemas.openxmlformats.org/presentationml/2006/main">
  <p:tag name="NUM" val="8"/>
</p:tagLst>
</file>

<file path=ppt/tags/tag165.xml><?xml version="1.0" encoding="utf-8"?>
<p:tagLst xmlns:a="http://schemas.openxmlformats.org/drawingml/2006/main" xmlns:r="http://schemas.openxmlformats.org/officeDocument/2006/relationships" xmlns:p="http://schemas.openxmlformats.org/presentationml/2006/main">
  <p:tag name="NUM" val="9"/>
</p:tagLst>
</file>

<file path=ppt/tags/tag166.xml><?xml version="1.0" encoding="utf-8"?>
<p:tagLst xmlns:a="http://schemas.openxmlformats.org/drawingml/2006/main" xmlns:r="http://schemas.openxmlformats.org/officeDocument/2006/relationships" xmlns:p="http://schemas.openxmlformats.org/presentationml/2006/main">
  <p:tag name="NUM" val="10"/>
</p:tagLst>
</file>

<file path=ppt/tags/tag167.xml><?xml version="1.0" encoding="utf-8"?>
<p:tagLst xmlns:a="http://schemas.openxmlformats.org/drawingml/2006/main" xmlns:r="http://schemas.openxmlformats.org/officeDocument/2006/relationships" xmlns:p="http://schemas.openxmlformats.org/presentationml/2006/main">
  <p:tag name="NUM" val="11"/>
</p:tagLst>
</file>

<file path=ppt/tags/tag168.xml><?xml version="1.0" encoding="utf-8"?>
<p:tagLst xmlns:a="http://schemas.openxmlformats.org/drawingml/2006/main" xmlns:r="http://schemas.openxmlformats.org/officeDocument/2006/relationships" xmlns:p="http://schemas.openxmlformats.org/presentationml/2006/main">
  <p:tag name="NUM" val="12"/>
</p:tagLst>
</file>

<file path=ppt/tags/tag169.xml><?xml version="1.0" encoding="utf-8"?>
<p:tagLst xmlns:a="http://schemas.openxmlformats.org/drawingml/2006/main" xmlns:r="http://schemas.openxmlformats.org/officeDocument/2006/relationships" xmlns:p="http://schemas.openxmlformats.org/presentationml/2006/main">
  <p:tag name="NUM" val="13"/>
</p:tagLst>
</file>

<file path=ppt/tags/tag17.xml><?xml version="1.0" encoding="utf-8"?>
<p:tagLst xmlns:a="http://schemas.openxmlformats.org/drawingml/2006/main" xmlns:r="http://schemas.openxmlformats.org/officeDocument/2006/relationships" xmlns:p="http://schemas.openxmlformats.org/presentationml/2006/main">
  <p:tag name="NUM" val="8"/>
</p:tagLst>
</file>

<file path=ppt/tags/tag170.xml><?xml version="1.0" encoding="utf-8"?>
<p:tagLst xmlns:a="http://schemas.openxmlformats.org/drawingml/2006/main" xmlns:r="http://schemas.openxmlformats.org/officeDocument/2006/relationships" xmlns:p="http://schemas.openxmlformats.org/presentationml/2006/main">
  <p:tag name="NUM" val="14"/>
</p:tagLst>
</file>

<file path=ppt/tags/tag171.xml><?xml version="1.0" encoding="utf-8"?>
<p:tagLst xmlns:a="http://schemas.openxmlformats.org/drawingml/2006/main" xmlns:r="http://schemas.openxmlformats.org/officeDocument/2006/relationships" xmlns:p="http://schemas.openxmlformats.org/presentationml/2006/main">
  <p:tag name="NUM" val="15"/>
</p:tagLst>
</file>

<file path=ppt/tags/tag172.xml><?xml version="1.0" encoding="utf-8"?>
<p:tagLst xmlns:a="http://schemas.openxmlformats.org/drawingml/2006/main" xmlns:r="http://schemas.openxmlformats.org/officeDocument/2006/relationships" xmlns:p="http://schemas.openxmlformats.org/presentationml/2006/main">
  <p:tag name="NUM" val="16"/>
</p:tagLst>
</file>

<file path=ppt/tags/tag173.xml><?xml version="1.0" encoding="utf-8"?>
<p:tagLst xmlns:a="http://schemas.openxmlformats.org/drawingml/2006/main" xmlns:r="http://schemas.openxmlformats.org/officeDocument/2006/relationships" xmlns:p="http://schemas.openxmlformats.org/presentationml/2006/main">
  <p:tag name="NUM" val="17"/>
</p:tagLst>
</file>

<file path=ppt/tags/tag174.xml><?xml version="1.0" encoding="utf-8"?>
<p:tagLst xmlns:a="http://schemas.openxmlformats.org/drawingml/2006/main" xmlns:r="http://schemas.openxmlformats.org/officeDocument/2006/relationships" xmlns:p="http://schemas.openxmlformats.org/presentationml/2006/main">
  <p:tag name="NUM" val="18"/>
</p:tagLst>
</file>

<file path=ppt/tags/tag175.xml><?xml version="1.0" encoding="utf-8"?>
<p:tagLst xmlns:a="http://schemas.openxmlformats.org/drawingml/2006/main" xmlns:r="http://schemas.openxmlformats.org/officeDocument/2006/relationships" xmlns:p="http://schemas.openxmlformats.org/presentationml/2006/main">
  <p:tag name="NUM" val="19"/>
</p:tagLst>
</file>

<file path=ppt/tags/tag176.xml><?xml version="1.0" encoding="utf-8"?>
<p:tagLst xmlns:a="http://schemas.openxmlformats.org/drawingml/2006/main" xmlns:r="http://schemas.openxmlformats.org/officeDocument/2006/relationships" xmlns:p="http://schemas.openxmlformats.org/presentationml/2006/main">
  <p:tag name="NUM" val="20"/>
</p:tagLst>
</file>

<file path=ppt/tags/tag177.xml><?xml version="1.0" encoding="utf-8"?>
<p:tagLst xmlns:a="http://schemas.openxmlformats.org/drawingml/2006/main" xmlns:r="http://schemas.openxmlformats.org/officeDocument/2006/relationships" xmlns:p="http://schemas.openxmlformats.org/presentationml/2006/main">
  <p:tag name="NUM" val="21"/>
</p:tagLst>
</file>

<file path=ppt/tags/tag178.xml><?xml version="1.0" encoding="utf-8"?>
<p:tagLst xmlns:a="http://schemas.openxmlformats.org/drawingml/2006/main" xmlns:r="http://schemas.openxmlformats.org/officeDocument/2006/relationships" xmlns:p="http://schemas.openxmlformats.org/presentationml/2006/main">
  <p:tag name="NUM" val="22"/>
</p:tagLst>
</file>

<file path=ppt/tags/tag179.xml><?xml version="1.0" encoding="utf-8"?>
<p:tagLst xmlns:a="http://schemas.openxmlformats.org/drawingml/2006/main" xmlns:r="http://schemas.openxmlformats.org/officeDocument/2006/relationships" xmlns:p="http://schemas.openxmlformats.org/presentationml/2006/main">
  <p:tag name="NUM" val="23"/>
</p:tagLst>
</file>

<file path=ppt/tags/tag18.xml><?xml version="1.0" encoding="utf-8"?>
<p:tagLst xmlns:a="http://schemas.openxmlformats.org/drawingml/2006/main" xmlns:r="http://schemas.openxmlformats.org/officeDocument/2006/relationships" xmlns:p="http://schemas.openxmlformats.org/presentationml/2006/main">
  <p:tag name="NUM" val="10"/>
</p:tagLst>
</file>

<file path=ppt/tags/tag180.xml><?xml version="1.0" encoding="utf-8"?>
<p:tagLst xmlns:a="http://schemas.openxmlformats.org/drawingml/2006/main" xmlns:r="http://schemas.openxmlformats.org/officeDocument/2006/relationships" xmlns:p="http://schemas.openxmlformats.org/presentationml/2006/main">
  <p:tag name="NUM" val="1"/>
</p:tagLst>
</file>

<file path=ppt/tags/tag181.xml><?xml version="1.0" encoding="utf-8"?>
<p:tagLst xmlns:a="http://schemas.openxmlformats.org/drawingml/2006/main" xmlns:r="http://schemas.openxmlformats.org/officeDocument/2006/relationships" xmlns:p="http://schemas.openxmlformats.org/presentationml/2006/main">
  <p:tag name="NUM" val="2"/>
</p:tagLst>
</file>

<file path=ppt/tags/tag182.xml><?xml version="1.0" encoding="utf-8"?>
<p:tagLst xmlns:a="http://schemas.openxmlformats.org/drawingml/2006/main" xmlns:r="http://schemas.openxmlformats.org/officeDocument/2006/relationships" xmlns:p="http://schemas.openxmlformats.org/presentationml/2006/main">
  <p:tag name="NUM" val="3"/>
</p:tagLst>
</file>

<file path=ppt/tags/tag183.xml><?xml version="1.0" encoding="utf-8"?>
<p:tagLst xmlns:a="http://schemas.openxmlformats.org/drawingml/2006/main" xmlns:r="http://schemas.openxmlformats.org/officeDocument/2006/relationships" xmlns:p="http://schemas.openxmlformats.org/presentationml/2006/main">
  <p:tag name="NUM" val="4"/>
</p:tagLst>
</file>

<file path=ppt/tags/tag184.xml><?xml version="1.0" encoding="utf-8"?>
<p:tagLst xmlns:a="http://schemas.openxmlformats.org/drawingml/2006/main" xmlns:r="http://schemas.openxmlformats.org/officeDocument/2006/relationships" xmlns:p="http://schemas.openxmlformats.org/presentationml/2006/main">
  <p:tag name="NUM" val="5"/>
</p:tagLst>
</file>

<file path=ppt/tags/tag185.xml><?xml version="1.0" encoding="utf-8"?>
<p:tagLst xmlns:a="http://schemas.openxmlformats.org/drawingml/2006/main" xmlns:r="http://schemas.openxmlformats.org/officeDocument/2006/relationships" xmlns:p="http://schemas.openxmlformats.org/presentationml/2006/main">
  <p:tag name="NUM" val="6"/>
</p:tagLst>
</file>

<file path=ppt/tags/tag186.xml><?xml version="1.0" encoding="utf-8"?>
<p:tagLst xmlns:a="http://schemas.openxmlformats.org/drawingml/2006/main" xmlns:r="http://schemas.openxmlformats.org/officeDocument/2006/relationships" xmlns:p="http://schemas.openxmlformats.org/presentationml/2006/main">
  <p:tag name="NUM" val="7"/>
</p:tagLst>
</file>

<file path=ppt/tags/tag187.xml><?xml version="1.0" encoding="utf-8"?>
<p:tagLst xmlns:a="http://schemas.openxmlformats.org/drawingml/2006/main" xmlns:r="http://schemas.openxmlformats.org/officeDocument/2006/relationships" xmlns:p="http://schemas.openxmlformats.org/presentationml/2006/main">
  <p:tag name="NUM" val="8"/>
</p:tagLst>
</file>

<file path=ppt/tags/tag188.xml><?xml version="1.0" encoding="utf-8"?>
<p:tagLst xmlns:a="http://schemas.openxmlformats.org/drawingml/2006/main" xmlns:r="http://schemas.openxmlformats.org/officeDocument/2006/relationships" xmlns:p="http://schemas.openxmlformats.org/presentationml/2006/main">
  <p:tag name="NUM" val="9"/>
</p:tagLst>
</file>

<file path=ppt/tags/tag189.xml><?xml version="1.0" encoding="utf-8"?>
<p:tagLst xmlns:a="http://schemas.openxmlformats.org/drawingml/2006/main" xmlns:r="http://schemas.openxmlformats.org/officeDocument/2006/relationships" xmlns:p="http://schemas.openxmlformats.org/presentationml/2006/main">
  <p:tag name="NUM" val="10"/>
</p:tagLst>
</file>

<file path=ppt/tags/tag19.xml><?xml version="1.0" encoding="utf-8"?>
<p:tagLst xmlns:a="http://schemas.openxmlformats.org/drawingml/2006/main" xmlns:r="http://schemas.openxmlformats.org/officeDocument/2006/relationships" xmlns:p="http://schemas.openxmlformats.org/presentationml/2006/main">
  <p:tag name="NUM" val="11"/>
</p:tagLst>
</file>

<file path=ppt/tags/tag190.xml><?xml version="1.0" encoding="utf-8"?>
<p:tagLst xmlns:a="http://schemas.openxmlformats.org/drawingml/2006/main" xmlns:r="http://schemas.openxmlformats.org/officeDocument/2006/relationships" xmlns:p="http://schemas.openxmlformats.org/presentationml/2006/main">
  <p:tag name="NUM" val="11"/>
</p:tagLst>
</file>

<file path=ppt/tags/tag191.xml><?xml version="1.0" encoding="utf-8"?>
<p:tagLst xmlns:a="http://schemas.openxmlformats.org/drawingml/2006/main" xmlns:r="http://schemas.openxmlformats.org/officeDocument/2006/relationships" xmlns:p="http://schemas.openxmlformats.org/presentationml/2006/main">
  <p:tag name="NUM" val="12"/>
</p:tagLst>
</file>

<file path=ppt/tags/tag192.xml><?xml version="1.0" encoding="utf-8"?>
<p:tagLst xmlns:a="http://schemas.openxmlformats.org/drawingml/2006/main" xmlns:r="http://schemas.openxmlformats.org/officeDocument/2006/relationships" xmlns:p="http://schemas.openxmlformats.org/presentationml/2006/main">
  <p:tag name="NUM" val="13"/>
</p:tagLst>
</file>

<file path=ppt/tags/tag193.xml><?xml version="1.0" encoding="utf-8"?>
<p:tagLst xmlns:a="http://schemas.openxmlformats.org/drawingml/2006/main" xmlns:r="http://schemas.openxmlformats.org/officeDocument/2006/relationships" xmlns:p="http://schemas.openxmlformats.org/presentationml/2006/main">
  <p:tag name="NUM" val="14"/>
</p:tagLst>
</file>

<file path=ppt/tags/tag194.xml><?xml version="1.0" encoding="utf-8"?>
<p:tagLst xmlns:a="http://schemas.openxmlformats.org/drawingml/2006/main" xmlns:r="http://schemas.openxmlformats.org/officeDocument/2006/relationships" xmlns:p="http://schemas.openxmlformats.org/presentationml/2006/main">
  <p:tag name="NUM" val="15"/>
</p:tagLst>
</file>

<file path=ppt/tags/tag195.xml><?xml version="1.0" encoding="utf-8"?>
<p:tagLst xmlns:a="http://schemas.openxmlformats.org/drawingml/2006/main" xmlns:r="http://schemas.openxmlformats.org/officeDocument/2006/relationships" xmlns:p="http://schemas.openxmlformats.org/presentationml/2006/main">
  <p:tag name="NUM" val="16"/>
</p:tagLst>
</file>

<file path=ppt/tags/tag196.xml><?xml version="1.0" encoding="utf-8"?>
<p:tagLst xmlns:a="http://schemas.openxmlformats.org/drawingml/2006/main" xmlns:r="http://schemas.openxmlformats.org/officeDocument/2006/relationships" xmlns:p="http://schemas.openxmlformats.org/presentationml/2006/main">
  <p:tag name="NUM" val="17"/>
</p:tagLst>
</file>

<file path=ppt/tags/tag197.xml><?xml version="1.0" encoding="utf-8"?>
<p:tagLst xmlns:a="http://schemas.openxmlformats.org/drawingml/2006/main" xmlns:r="http://schemas.openxmlformats.org/officeDocument/2006/relationships" xmlns:p="http://schemas.openxmlformats.org/presentationml/2006/main">
  <p:tag name="NUM" val="18"/>
</p:tagLst>
</file>

<file path=ppt/tags/tag198.xml><?xml version="1.0" encoding="utf-8"?>
<p:tagLst xmlns:a="http://schemas.openxmlformats.org/drawingml/2006/main" xmlns:r="http://schemas.openxmlformats.org/officeDocument/2006/relationships" xmlns:p="http://schemas.openxmlformats.org/presentationml/2006/main">
  <p:tag name="NUM" val="19"/>
</p:tagLst>
</file>

<file path=ppt/tags/tag199.xml><?xml version="1.0" encoding="utf-8"?>
<p:tagLst xmlns:a="http://schemas.openxmlformats.org/drawingml/2006/main" xmlns:r="http://schemas.openxmlformats.org/officeDocument/2006/relationships" xmlns:p="http://schemas.openxmlformats.org/presentationml/2006/main">
  <p:tag name="NUM" val="20"/>
</p:tagLst>
</file>

<file path=ppt/tags/tag2.xml><?xml version="1.0" encoding="utf-8"?>
<p:tagLst xmlns:a="http://schemas.openxmlformats.org/drawingml/2006/main" xmlns:r="http://schemas.openxmlformats.org/officeDocument/2006/relationships" xmlns:p="http://schemas.openxmlformats.org/presentationml/2006/main">
  <p:tag name="NUM" val="8"/>
</p:tagLst>
</file>

<file path=ppt/tags/tag20.xml><?xml version="1.0" encoding="utf-8"?>
<p:tagLst xmlns:a="http://schemas.openxmlformats.org/drawingml/2006/main" xmlns:r="http://schemas.openxmlformats.org/officeDocument/2006/relationships" xmlns:p="http://schemas.openxmlformats.org/presentationml/2006/main">
  <p:tag name="NUM" val="12"/>
</p:tagLst>
</file>

<file path=ppt/tags/tag200.xml><?xml version="1.0" encoding="utf-8"?>
<p:tagLst xmlns:a="http://schemas.openxmlformats.org/drawingml/2006/main" xmlns:r="http://schemas.openxmlformats.org/officeDocument/2006/relationships" xmlns:p="http://schemas.openxmlformats.org/presentationml/2006/main">
  <p:tag name="NUM" val="21"/>
</p:tagLst>
</file>

<file path=ppt/tags/tag201.xml><?xml version="1.0" encoding="utf-8"?>
<p:tagLst xmlns:a="http://schemas.openxmlformats.org/drawingml/2006/main" xmlns:r="http://schemas.openxmlformats.org/officeDocument/2006/relationships" xmlns:p="http://schemas.openxmlformats.org/presentationml/2006/main">
  <p:tag name="NUM" val="22"/>
</p:tagLst>
</file>

<file path=ppt/tags/tag202.xml><?xml version="1.0" encoding="utf-8"?>
<p:tagLst xmlns:a="http://schemas.openxmlformats.org/drawingml/2006/main" xmlns:r="http://schemas.openxmlformats.org/officeDocument/2006/relationships" xmlns:p="http://schemas.openxmlformats.org/presentationml/2006/main">
  <p:tag name="NUM" val="23"/>
</p:tagLst>
</file>

<file path=ppt/tags/tag203.xml><?xml version="1.0" encoding="utf-8"?>
<p:tagLst xmlns:a="http://schemas.openxmlformats.org/drawingml/2006/main" xmlns:r="http://schemas.openxmlformats.org/officeDocument/2006/relationships" xmlns:p="http://schemas.openxmlformats.org/presentationml/2006/main">
  <p:tag name="NUM" val="1"/>
</p:tagLst>
</file>

<file path=ppt/tags/tag204.xml><?xml version="1.0" encoding="utf-8"?>
<p:tagLst xmlns:a="http://schemas.openxmlformats.org/drawingml/2006/main" xmlns:r="http://schemas.openxmlformats.org/officeDocument/2006/relationships" xmlns:p="http://schemas.openxmlformats.org/presentationml/2006/main">
  <p:tag name="NUM" val="2"/>
</p:tagLst>
</file>

<file path=ppt/tags/tag205.xml><?xml version="1.0" encoding="utf-8"?>
<p:tagLst xmlns:a="http://schemas.openxmlformats.org/drawingml/2006/main" xmlns:r="http://schemas.openxmlformats.org/officeDocument/2006/relationships" xmlns:p="http://schemas.openxmlformats.org/presentationml/2006/main">
  <p:tag name="NUM" val="3"/>
</p:tagLst>
</file>

<file path=ppt/tags/tag206.xml><?xml version="1.0" encoding="utf-8"?>
<p:tagLst xmlns:a="http://schemas.openxmlformats.org/drawingml/2006/main" xmlns:r="http://schemas.openxmlformats.org/officeDocument/2006/relationships" xmlns:p="http://schemas.openxmlformats.org/presentationml/2006/main">
  <p:tag name="NUM" val="4"/>
</p:tagLst>
</file>

<file path=ppt/tags/tag207.xml><?xml version="1.0" encoding="utf-8"?>
<p:tagLst xmlns:a="http://schemas.openxmlformats.org/drawingml/2006/main" xmlns:r="http://schemas.openxmlformats.org/officeDocument/2006/relationships" xmlns:p="http://schemas.openxmlformats.org/presentationml/2006/main">
  <p:tag name="NUM" val="5"/>
</p:tagLst>
</file>

<file path=ppt/tags/tag208.xml><?xml version="1.0" encoding="utf-8"?>
<p:tagLst xmlns:a="http://schemas.openxmlformats.org/drawingml/2006/main" xmlns:r="http://schemas.openxmlformats.org/officeDocument/2006/relationships" xmlns:p="http://schemas.openxmlformats.org/presentationml/2006/main">
  <p:tag name="NUM" val="6"/>
</p:tagLst>
</file>

<file path=ppt/tags/tag209.xml><?xml version="1.0" encoding="utf-8"?>
<p:tagLst xmlns:a="http://schemas.openxmlformats.org/drawingml/2006/main" xmlns:r="http://schemas.openxmlformats.org/officeDocument/2006/relationships" xmlns:p="http://schemas.openxmlformats.org/presentationml/2006/main">
  <p:tag name="NUM" val="7"/>
</p:tagLst>
</file>

<file path=ppt/tags/tag21.xml><?xml version="1.0" encoding="utf-8"?>
<p:tagLst xmlns:a="http://schemas.openxmlformats.org/drawingml/2006/main" xmlns:r="http://schemas.openxmlformats.org/officeDocument/2006/relationships" xmlns:p="http://schemas.openxmlformats.org/presentationml/2006/main">
  <p:tag name="NUM" val="13"/>
</p:tagLst>
</file>

<file path=ppt/tags/tag210.xml><?xml version="1.0" encoding="utf-8"?>
<p:tagLst xmlns:a="http://schemas.openxmlformats.org/drawingml/2006/main" xmlns:r="http://schemas.openxmlformats.org/officeDocument/2006/relationships" xmlns:p="http://schemas.openxmlformats.org/presentationml/2006/main">
  <p:tag name="NUM" val="8"/>
</p:tagLst>
</file>

<file path=ppt/tags/tag211.xml><?xml version="1.0" encoding="utf-8"?>
<p:tagLst xmlns:a="http://schemas.openxmlformats.org/drawingml/2006/main" xmlns:r="http://schemas.openxmlformats.org/officeDocument/2006/relationships" xmlns:p="http://schemas.openxmlformats.org/presentationml/2006/main">
  <p:tag name="NUM" val="9"/>
</p:tagLst>
</file>

<file path=ppt/tags/tag212.xml><?xml version="1.0" encoding="utf-8"?>
<p:tagLst xmlns:a="http://schemas.openxmlformats.org/drawingml/2006/main" xmlns:r="http://schemas.openxmlformats.org/officeDocument/2006/relationships" xmlns:p="http://schemas.openxmlformats.org/presentationml/2006/main">
  <p:tag name="NUM" val="10"/>
</p:tagLst>
</file>

<file path=ppt/tags/tag213.xml><?xml version="1.0" encoding="utf-8"?>
<p:tagLst xmlns:a="http://schemas.openxmlformats.org/drawingml/2006/main" xmlns:r="http://schemas.openxmlformats.org/officeDocument/2006/relationships" xmlns:p="http://schemas.openxmlformats.org/presentationml/2006/main">
  <p:tag name="NUM" val="11"/>
</p:tagLst>
</file>

<file path=ppt/tags/tag214.xml><?xml version="1.0" encoding="utf-8"?>
<p:tagLst xmlns:a="http://schemas.openxmlformats.org/drawingml/2006/main" xmlns:r="http://schemas.openxmlformats.org/officeDocument/2006/relationships" xmlns:p="http://schemas.openxmlformats.org/presentationml/2006/main">
  <p:tag name="NUM" val="12"/>
</p:tagLst>
</file>

<file path=ppt/tags/tag215.xml><?xml version="1.0" encoding="utf-8"?>
<p:tagLst xmlns:a="http://schemas.openxmlformats.org/drawingml/2006/main" xmlns:r="http://schemas.openxmlformats.org/officeDocument/2006/relationships" xmlns:p="http://schemas.openxmlformats.org/presentationml/2006/main">
  <p:tag name="NUM" val="13"/>
</p:tagLst>
</file>

<file path=ppt/tags/tag216.xml><?xml version="1.0" encoding="utf-8"?>
<p:tagLst xmlns:a="http://schemas.openxmlformats.org/drawingml/2006/main" xmlns:r="http://schemas.openxmlformats.org/officeDocument/2006/relationships" xmlns:p="http://schemas.openxmlformats.org/presentationml/2006/main">
  <p:tag name="NUM" val="14"/>
</p:tagLst>
</file>

<file path=ppt/tags/tag217.xml><?xml version="1.0" encoding="utf-8"?>
<p:tagLst xmlns:a="http://schemas.openxmlformats.org/drawingml/2006/main" xmlns:r="http://schemas.openxmlformats.org/officeDocument/2006/relationships" xmlns:p="http://schemas.openxmlformats.org/presentationml/2006/main">
  <p:tag name="NUM" val="15"/>
</p:tagLst>
</file>

<file path=ppt/tags/tag218.xml><?xml version="1.0" encoding="utf-8"?>
<p:tagLst xmlns:a="http://schemas.openxmlformats.org/drawingml/2006/main" xmlns:r="http://schemas.openxmlformats.org/officeDocument/2006/relationships" xmlns:p="http://schemas.openxmlformats.org/presentationml/2006/main">
  <p:tag name="NUM" val="16"/>
</p:tagLst>
</file>

<file path=ppt/tags/tag219.xml><?xml version="1.0" encoding="utf-8"?>
<p:tagLst xmlns:a="http://schemas.openxmlformats.org/drawingml/2006/main" xmlns:r="http://schemas.openxmlformats.org/officeDocument/2006/relationships" xmlns:p="http://schemas.openxmlformats.org/presentationml/2006/main">
  <p:tag name="NUM" val="17"/>
</p:tagLst>
</file>

<file path=ppt/tags/tag22.xml><?xml version="1.0" encoding="utf-8"?>
<p:tagLst xmlns:a="http://schemas.openxmlformats.org/drawingml/2006/main" xmlns:r="http://schemas.openxmlformats.org/officeDocument/2006/relationships" xmlns:p="http://schemas.openxmlformats.org/presentationml/2006/main">
  <p:tag name="NUM" val="14"/>
</p:tagLst>
</file>

<file path=ppt/tags/tag220.xml><?xml version="1.0" encoding="utf-8"?>
<p:tagLst xmlns:a="http://schemas.openxmlformats.org/drawingml/2006/main" xmlns:r="http://schemas.openxmlformats.org/officeDocument/2006/relationships" xmlns:p="http://schemas.openxmlformats.org/presentationml/2006/main">
  <p:tag name="NUM" val="18"/>
</p:tagLst>
</file>

<file path=ppt/tags/tag221.xml><?xml version="1.0" encoding="utf-8"?>
<p:tagLst xmlns:a="http://schemas.openxmlformats.org/drawingml/2006/main" xmlns:r="http://schemas.openxmlformats.org/officeDocument/2006/relationships" xmlns:p="http://schemas.openxmlformats.org/presentationml/2006/main">
  <p:tag name="NUM" val="19"/>
</p:tagLst>
</file>

<file path=ppt/tags/tag222.xml><?xml version="1.0" encoding="utf-8"?>
<p:tagLst xmlns:a="http://schemas.openxmlformats.org/drawingml/2006/main" xmlns:r="http://schemas.openxmlformats.org/officeDocument/2006/relationships" xmlns:p="http://schemas.openxmlformats.org/presentationml/2006/main">
  <p:tag name="NUM" val="20"/>
</p:tagLst>
</file>

<file path=ppt/tags/tag223.xml><?xml version="1.0" encoding="utf-8"?>
<p:tagLst xmlns:a="http://schemas.openxmlformats.org/drawingml/2006/main" xmlns:r="http://schemas.openxmlformats.org/officeDocument/2006/relationships" xmlns:p="http://schemas.openxmlformats.org/presentationml/2006/main">
  <p:tag name="NUM" val="21"/>
</p:tagLst>
</file>

<file path=ppt/tags/tag224.xml><?xml version="1.0" encoding="utf-8"?>
<p:tagLst xmlns:a="http://schemas.openxmlformats.org/drawingml/2006/main" xmlns:r="http://schemas.openxmlformats.org/officeDocument/2006/relationships" xmlns:p="http://schemas.openxmlformats.org/presentationml/2006/main">
  <p:tag name="NUM" val="22"/>
</p:tagLst>
</file>

<file path=ppt/tags/tag225.xml><?xml version="1.0" encoding="utf-8"?>
<p:tagLst xmlns:a="http://schemas.openxmlformats.org/drawingml/2006/main" xmlns:r="http://schemas.openxmlformats.org/officeDocument/2006/relationships" xmlns:p="http://schemas.openxmlformats.org/presentationml/2006/main">
  <p:tag name="NUM" val="23"/>
</p:tagLst>
</file>

<file path=ppt/tags/tag226.xml><?xml version="1.0" encoding="utf-8"?>
<p:tagLst xmlns:a="http://schemas.openxmlformats.org/drawingml/2006/main" xmlns:r="http://schemas.openxmlformats.org/officeDocument/2006/relationships" xmlns:p="http://schemas.openxmlformats.org/presentationml/2006/main">
  <p:tag name="NUM" val="24"/>
</p:tagLst>
</file>

<file path=ppt/tags/tag227.xml><?xml version="1.0" encoding="utf-8"?>
<p:tagLst xmlns:a="http://schemas.openxmlformats.org/drawingml/2006/main" xmlns:r="http://schemas.openxmlformats.org/officeDocument/2006/relationships" xmlns:p="http://schemas.openxmlformats.org/presentationml/2006/main">
  <p:tag name="NUM" val="25"/>
</p:tagLst>
</file>

<file path=ppt/tags/tag228.xml><?xml version="1.0" encoding="utf-8"?>
<p:tagLst xmlns:a="http://schemas.openxmlformats.org/drawingml/2006/main" xmlns:r="http://schemas.openxmlformats.org/officeDocument/2006/relationships" xmlns:p="http://schemas.openxmlformats.org/presentationml/2006/main">
  <p:tag name="NUM" val="26"/>
</p:tagLst>
</file>

<file path=ppt/tags/tag229.xml><?xml version="1.0" encoding="utf-8"?>
<p:tagLst xmlns:a="http://schemas.openxmlformats.org/drawingml/2006/main" xmlns:r="http://schemas.openxmlformats.org/officeDocument/2006/relationships" xmlns:p="http://schemas.openxmlformats.org/presentationml/2006/main">
  <p:tag name="NUM" val="27"/>
</p:tagLst>
</file>

<file path=ppt/tags/tag23.xml><?xml version="1.0" encoding="utf-8"?>
<p:tagLst xmlns:a="http://schemas.openxmlformats.org/drawingml/2006/main" xmlns:r="http://schemas.openxmlformats.org/officeDocument/2006/relationships" xmlns:p="http://schemas.openxmlformats.org/presentationml/2006/main">
  <p:tag name="NUM" val="15"/>
</p:tagLst>
</file>

<file path=ppt/tags/tag230.xml><?xml version="1.0" encoding="utf-8"?>
<p:tagLst xmlns:a="http://schemas.openxmlformats.org/drawingml/2006/main" xmlns:r="http://schemas.openxmlformats.org/officeDocument/2006/relationships" xmlns:p="http://schemas.openxmlformats.org/presentationml/2006/main">
  <p:tag name="NUM" val="28"/>
</p:tagLst>
</file>

<file path=ppt/tags/tag231.xml><?xml version="1.0" encoding="utf-8"?>
<p:tagLst xmlns:a="http://schemas.openxmlformats.org/drawingml/2006/main" xmlns:r="http://schemas.openxmlformats.org/officeDocument/2006/relationships" xmlns:p="http://schemas.openxmlformats.org/presentationml/2006/main">
  <p:tag name="NUM" val="29"/>
</p:tagLst>
</file>

<file path=ppt/tags/tag232.xml><?xml version="1.0" encoding="utf-8"?>
<p:tagLst xmlns:a="http://schemas.openxmlformats.org/drawingml/2006/main" xmlns:r="http://schemas.openxmlformats.org/officeDocument/2006/relationships" xmlns:p="http://schemas.openxmlformats.org/presentationml/2006/main">
  <p:tag name="NUM" val="30"/>
</p:tagLst>
</file>

<file path=ppt/tags/tag233.xml><?xml version="1.0" encoding="utf-8"?>
<p:tagLst xmlns:a="http://schemas.openxmlformats.org/drawingml/2006/main" xmlns:r="http://schemas.openxmlformats.org/officeDocument/2006/relationships" xmlns:p="http://schemas.openxmlformats.org/presentationml/2006/main">
  <p:tag name="NUM" val="1"/>
</p:tagLst>
</file>

<file path=ppt/tags/tag234.xml><?xml version="1.0" encoding="utf-8"?>
<p:tagLst xmlns:a="http://schemas.openxmlformats.org/drawingml/2006/main" xmlns:r="http://schemas.openxmlformats.org/officeDocument/2006/relationships" xmlns:p="http://schemas.openxmlformats.org/presentationml/2006/main">
  <p:tag name="NUM" val="2"/>
</p:tagLst>
</file>

<file path=ppt/tags/tag235.xml><?xml version="1.0" encoding="utf-8"?>
<p:tagLst xmlns:a="http://schemas.openxmlformats.org/drawingml/2006/main" xmlns:r="http://schemas.openxmlformats.org/officeDocument/2006/relationships" xmlns:p="http://schemas.openxmlformats.org/presentationml/2006/main">
  <p:tag name="NUM" val="3"/>
</p:tagLst>
</file>

<file path=ppt/tags/tag236.xml><?xml version="1.0" encoding="utf-8"?>
<p:tagLst xmlns:a="http://schemas.openxmlformats.org/drawingml/2006/main" xmlns:r="http://schemas.openxmlformats.org/officeDocument/2006/relationships" xmlns:p="http://schemas.openxmlformats.org/presentationml/2006/main">
  <p:tag name="NUM" val="4"/>
</p:tagLst>
</file>

<file path=ppt/tags/tag237.xml><?xml version="1.0" encoding="utf-8"?>
<p:tagLst xmlns:a="http://schemas.openxmlformats.org/drawingml/2006/main" xmlns:r="http://schemas.openxmlformats.org/officeDocument/2006/relationships" xmlns:p="http://schemas.openxmlformats.org/presentationml/2006/main">
  <p:tag name="NUM" val="5"/>
</p:tagLst>
</file>

<file path=ppt/tags/tag238.xml><?xml version="1.0" encoding="utf-8"?>
<p:tagLst xmlns:a="http://schemas.openxmlformats.org/drawingml/2006/main" xmlns:r="http://schemas.openxmlformats.org/officeDocument/2006/relationships" xmlns:p="http://schemas.openxmlformats.org/presentationml/2006/main">
  <p:tag name="NUM" val="6"/>
</p:tagLst>
</file>

<file path=ppt/tags/tag239.xml><?xml version="1.0" encoding="utf-8"?>
<p:tagLst xmlns:a="http://schemas.openxmlformats.org/drawingml/2006/main" xmlns:r="http://schemas.openxmlformats.org/officeDocument/2006/relationships" xmlns:p="http://schemas.openxmlformats.org/presentationml/2006/main">
  <p:tag name="NUM" val="7"/>
</p:tagLst>
</file>

<file path=ppt/tags/tag24.xml><?xml version="1.0" encoding="utf-8"?>
<p:tagLst xmlns:a="http://schemas.openxmlformats.org/drawingml/2006/main" xmlns:r="http://schemas.openxmlformats.org/officeDocument/2006/relationships" xmlns:p="http://schemas.openxmlformats.org/presentationml/2006/main">
  <p:tag name="NUM" val="16"/>
</p:tagLst>
</file>

<file path=ppt/tags/tag240.xml><?xml version="1.0" encoding="utf-8"?>
<p:tagLst xmlns:a="http://schemas.openxmlformats.org/drawingml/2006/main" xmlns:r="http://schemas.openxmlformats.org/officeDocument/2006/relationships" xmlns:p="http://schemas.openxmlformats.org/presentationml/2006/main">
  <p:tag name="NUM" val="8"/>
</p:tagLst>
</file>

<file path=ppt/tags/tag241.xml><?xml version="1.0" encoding="utf-8"?>
<p:tagLst xmlns:a="http://schemas.openxmlformats.org/drawingml/2006/main" xmlns:r="http://schemas.openxmlformats.org/officeDocument/2006/relationships" xmlns:p="http://schemas.openxmlformats.org/presentationml/2006/main">
  <p:tag name="NUM" val="9"/>
</p:tagLst>
</file>

<file path=ppt/tags/tag242.xml><?xml version="1.0" encoding="utf-8"?>
<p:tagLst xmlns:a="http://schemas.openxmlformats.org/drawingml/2006/main" xmlns:r="http://schemas.openxmlformats.org/officeDocument/2006/relationships" xmlns:p="http://schemas.openxmlformats.org/presentationml/2006/main">
  <p:tag name="NUM" val="10"/>
</p:tagLst>
</file>

<file path=ppt/tags/tag243.xml><?xml version="1.0" encoding="utf-8"?>
<p:tagLst xmlns:a="http://schemas.openxmlformats.org/drawingml/2006/main" xmlns:r="http://schemas.openxmlformats.org/officeDocument/2006/relationships" xmlns:p="http://schemas.openxmlformats.org/presentationml/2006/main">
  <p:tag name="NUM" val="11"/>
</p:tagLst>
</file>

<file path=ppt/tags/tag244.xml><?xml version="1.0" encoding="utf-8"?>
<p:tagLst xmlns:a="http://schemas.openxmlformats.org/drawingml/2006/main" xmlns:r="http://schemas.openxmlformats.org/officeDocument/2006/relationships" xmlns:p="http://schemas.openxmlformats.org/presentationml/2006/main">
  <p:tag name="NUM" val="12"/>
</p:tagLst>
</file>

<file path=ppt/tags/tag245.xml><?xml version="1.0" encoding="utf-8"?>
<p:tagLst xmlns:a="http://schemas.openxmlformats.org/drawingml/2006/main" xmlns:r="http://schemas.openxmlformats.org/officeDocument/2006/relationships" xmlns:p="http://schemas.openxmlformats.org/presentationml/2006/main">
  <p:tag name="NUM" val="13"/>
</p:tagLst>
</file>

<file path=ppt/tags/tag246.xml><?xml version="1.0" encoding="utf-8"?>
<p:tagLst xmlns:a="http://schemas.openxmlformats.org/drawingml/2006/main" xmlns:r="http://schemas.openxmlformats.org/officeDocument/2006/relationships" xmlns:p="http://schemas.openxmlformats.org/presentationml/2006/main">
  <p:tag name="NUM" val="14"/>
</p:tagLst>
</file>

<file path=ppt/tags/tag247.xml><?xml version="1.0" encoding="utf-8"?>
<p:tagLst xmlns:a="http://schemas.openxmlformats.org/drawingml/2006/main" xmlns:r="http://schemas.openxmlformats.org/officeDocument/2006/relationships" xmlns:p="http://schemas.openxmlformats.org/presentationml/2006/main">
  <p:tag name="NUM" val="15"/>
</p:tagLst>
</file>

<file path=ppt/tags/tag248.xml><?xml version="1.0" encoding="utf-8"?>
<p:tagLst xmlns:a="http://schemas.openxmlformats.org/drawingml/2006/main" xmlns:r="http://schemas.openxmlformats.org/officeDocument/2006/relationships" xmlns:p="http://schemas.openxmlformats.org/presentationml/2006/main">
  <p:tag name="NUM" val="16"/>
</p:tagLst>
</file>

<file path=ppt/tags/tag249.xml><?xml version="1.0" encoding="utf-8"?>
<p:tagLst xmlns:a="http://schemas.openxmlformats.org/drawingml/2006/main" xmlns:r="http://schemas.openxmlformats.org/officeDocument/2006/relationships" xmlns:p="http://schemas.openxmlformats.org/presentationml/2006/main">
  <p:tag name="NUM" val="17"/>
</p:tagLst>
</file>

<file path=ppt/tags/tag25.xml><?xml version="1.0" encoding="utf-8"?>
<p:tagLst xmlns:a="http://schemas.openxmlformats.org/drawingml/2006/main" xmlns:r="http://schemas.openxmlformats.org/officeDocument/2006/relationships" xmlns:p="http://schemas.openxmlformats.org/presentationml/2006/main">
  <p:tag name="NUM" val="17"/>
</p:tagLst>
</file>

<file path=ppt/tags/tag250.xml><?xml version="1.0" encoding="utf-8"?>
<p:tagLst xmlns:a="http://schemas.openxmlformats.org/drawingml/2006/main" xmlns:r="http://schemas.openxmlformats.org/officeDocument/2006/relationships" xmlns:p="http://schemas.openxmlformats.org/presentationml/2006/main">
  <p:tag name="NUM" val="18"/>
</p:tagLst>
</file>

<file path=ppt/tags/tag251.xml><?xml version="1.0" encoding="utf-8"?>
<p:tagLst xmlns:a="http://schemas.openxmlformats.org/drawingml/2006/main" xmlns:r="http://schemas.openxmlformats.org/officeDocument/2006/relationships" xmlns:p="http://schemas.openxmlformats.org/presentationml/2006/main">
  <p:tag name="NUM" val="19"/>
</p:tagLst>
</file>

<file path=ppt/tags/tag252.xml><?xml version="1.0" encoding="utf-8"?>
<p:tagLst xmlns:a="http://schemas.openxmlformats.org/drawingml/2006/main" xmlns:r="http://schemas.openxmlformats.org/officeDocument/2006/relationships" xmlns:p="http://schemas.openxmlformats.org/presentationml/2006/main">
  <p:tag name="NUM" val="20"/>
</p:tagLst>
</file>

<file path=ppt/tags/tag253.xml><?xml version="1.0" encoding="utf-8"?>
<p:tagLst xmlns:a="http://schemas.openxmlformats.org/drawingml/2006/main" xmlns:r="http://schemas.openxmlformats.org/officeDocument/2006/relationships" xmlns:p="http://schemas.openxmlformats.org/presentationml/2006/main">
  <p:tag name="NUM" val="21"/>
</p:tagLst>
</file>

<file path=ppt/tags/tag254.xml><?xml version="1.0" encoding="utf-8"?>
<p:tagLst xmlns:a="http://schemas.openxmlformats.org/drawingml/2006/main" xmlns:r="http://schemas.openxmlformats.org/officeDocument/2006/relationships" xmlns:p="http://schemas.openxmlformats.org/presentationml/2006/main">
  <p:tag name="NUM" val="22"/>
</p:tagLst>
</file>

<file path=ppt/tags/tag255.xml><?xml version="1.0" encoding="utf-8"?>
<p:tagLst xmlns:a="http://schemas.openxmlformats.org/drawingml/2006/main" xmlns:r="http://schemas.openxmlformats.org/officeDocument/2006/relationships" xmlns:p="http://schemas.openxmlformats.org/presentationml/2006/main">
  <p:tag name="NUM" val="24"/>
</p:tagLst>
</file>

<file path=ppt/tags/tag256.xml><?xml version="1.0" encoding="utf-8"?>
<p:tagLst xmlns:a="http://schemas.openxmlformats.org/drawingml/2006/main" xmlns:r="http://schemas.openxmlformats.org/officeDocument/2006/relationships" xmlns:p="http://schemas.openxmlformats.org/presentationml/2006/main">
  <p:tag name="NUM" val="1"/>
</p:tagLst>
</file>

<file path=ppt/tags/tag257.xml><?xml version="1.0" encoding="utf-8"?>
<p:tagLst xmlns:a="http://schemas.openxmlformats.org/drawingml/2006/main" xmlns:r="http://schemas.openxmlformats.org/officeDocument/2006/relationships" xmlns:p="http://schemas.openxmlformats.org/presentationml/2006/main">
  <p:tag name="NUM" val="2"/>
</p:tagLst>
</file>

<file path=ppt/tags/tag258.xml><?xml version="1.0" encoding="utf-8"?>
<p:tagLst xmlns:a="http://schemas.openxmlformats.org/drawingml/2006/main" xmlns:r="http://schemas.openxmlformats.org/officeDocument/2006/relationships" xmlns:p="http://schemas.openxmlformats.org/presentationml/2006/main">
  <p:tag name="NUM" val="3"/>
</p:tagLst>
</file>

<file path=ppt/tags/tag259.xml><?xml version="1.0" encoding="utf-8"?>
<p:tagLst xmlns:a="http://schemas.openxmlformats.org/drawingml/2006/main" xmlns:r="http://schemas.openxmlformats.org/officeDocument/2006/relationships" xmlns:p="http://schemas.openxmlformats.org/presentationml/2006/main">
  <p:tag name="NUM" val="4"/>
</p:tagLst>
</file>

<file path=ppt/tags/tag26.xml><?xml version="1.0" encoding="utf-8"?>
<p:tagLst xmlns:a="http://schemas.openxmlformats.org/drawingml/2006/main" xmlns:r="http://schemas.openxmlformats.org/officeDocument/2006/relationships" xmlns:p="http://schemas.openxmlformats.org/presentationml/2006/main">
  <p:tag name="NUM" val="18"/>
</p:tagLst>
</file>

<file path=ppt/tags/tag260.xml><?xml version="1.0" encoding="utf-8"?>
<p:tagLst xmlns:a="http://schemas.openxmlformats.org/drawingml/2006/main" xmlns:r="http://schemas.openxmlformats.org/officeDocument/2006/relationships" xmlns:p="http://schemas.openxmlformats.org/presentationml/2006/main">
  <p:tag name="NUM" val="5"/>
</p:tagLst>
</file>

<file path=ppt/tags/tag261.xml><?xml version="1.0" encoding="utf-8"?>
<p:tagLst xmlns:a="http://schemas.openxmlformats.org/drawingml/2006/main" xmlns:r="http://schemas.openxmlformats.org/officeDocument/2006/relationships" xmlns:p="http://schemas.openxmlformats.org/presentationml/2006/main">
  <p:tag name="NUM" val="6"/>
</p:tagLst>
</file>

<file path=ppt/tags/tag262.xml><?xml version="1.0" encoding="utf-8"?>
<p:tagLst xmlns:a="http://schemas.openxmlformats.org/drawingml/2006/main" xmlns:r="http://schemas.openxmlformats.org/officeDocument/2006/relationships" xmlns:p="http://schemas.openxmlformats.org/presentationml/2006/main">
  <p:tag name="NUM" val="7"/>
</p:tagLst>
</file>

<file path=ppt/tags/tag263.xml><?xml version="1.0" encoding="utf-8"?>
<p:tagLst xmlns:a="http://schemas.openxmlformats.org/drawingml/2006/main" xmlns:r="http://schemas.openxmlformats.org/officeDocument/2006/relationships" xmlns:p="http://schemas.openxmlformats.org/presentationml/2006/main">
  <p:tag name="NUM" val="8"/>
</p:tagLst>
</file>

<file path=ppt/tags/tag264.xml><?xml version="1.0" encoding="utf-8"?>
<p:tagLst xmlns:a="http://schemas.openxmlformats.org/drawingml/2006/main" xmlns:r="http://schemas.openxmlformats.org/officeDocument/2006/relationships" xmlns:p="http://schemas.openxmlformats.org/presentationml/2006/main">
  <p:tag name="NUM" val="9"/>
</p:tagLst>
</file>

<file path=ppt/tags/tag265.xml><?xml version="1.0" encoding="utf-8"?>
<p:tagLst xmlns:a="http://schemas.openxmlformats.org/drawingml/2006/main" xmlns:r="http://schemas.openxmlformats.org/officeDocument/2006/relationships" xmlns:p="http://schemas.openxmlformats.org/presentationml/2006/main">
  <p:tag name="NUM" val="10"/>
</p:tagLst>
</file>

<file path=ppt/tags/tag266.xml><?xml version="1.0" encoding="utf-8"?>
<p:tagLst xmlns:a="http://schemas.openxmlformats.org/drawingml/2006/main" xmlns:r="http://schemas.openxmlformats.org/officeDocument/2006/relationships" xmlns:p="http://schemas.openxmlformats.org/presentationml/2006/main">
  <p:tag name="NUM" val="11"/>
</p:tagLst>
</file>

<file path=ppt/tags/tag267.xml><?xml version="1.0" encoding="utf-8"?>
<p:tagLst xmlns:a="http://schemas.openxmlformats.org/drawingml/2006/main" xmlns:r="http://schemas.openxmlformats.org/officeDocument/2006/relationships" xmlns:p="http://schemas.openxmlformats.org/presentationml/2006/main">
  <p:tag name="NUM" val="12"/>
</p:tagLst>
</file>

<file path=ppt/tags/tag268.xml><?xml version="1.0" encoding="utf-8"?>
<p:tagLst xmlns:a="http://schemas.openxmlformats.org/drawingml/2006/main" xmlns:r="http://schemas.openxmlformats.org/officeDocument/2006/relationships" xmlns:p="http://schemas.openxmlformats.org/presentationml/2006/main">
  <p:tag name="NUM" val="13"/>
</p:tagLst>
</file>

<file path=ppt/tags/tag269.xml><?xml version="1.0" encoding="utf-8"?>
<p:tagLst xmlns:a="http://schemas.openxmlformats.org/drawingml/2006/main" xmlns:r="http://schemas.openxmlformats.org/officeDocument/2006/relationships" xmlns:p="http://schemas.openxmlformats.org/presentationml/2006/main">
  <p:tag name="NUM" val="14"/>
</p:tagLst>
</file>

<file path=ppt/tags/tag27.xml><?xml version="1.0" encoding="utf-8"?>
<p:tagLst xmlns:a="http://schemas.openxmlformats.org/drawingml/2006/main" xmlns:r="http://schemas.openxmlformats.org/officeDocument/2006/relationships" xmlns:p="http://schemas.openxmlformats.org/presentationml/2006/main">
  <p:tag name="NUM" val="19"/>
</p:tagLst>
</file>

<file path=ppt/tags/tag270.xml><?xml version="1.0" encoding="utf-8"?>
<p:tagLst xmlns:a="http://schemas.openxmlformats.org/drawingml/2006/main" xmlns:r="http://schemas.openxmlformats.org/officeDocument/2006/relationships" xmlns:p="http://schemas.openxmlformats.org/presentationml/2006/main">
  <p:tag name="NUM" val="15"/>
</p:tagLst>
</file>

<file path=ppt/tags/tag271.xml><?xml version="1.0" encoding="utf-8"?>
<p:tagLst xmlns:a="http://schemas.openxmlformats.org/drawingml/2006/main" xmlns:r="http://schemas.openxmlformats.org/officeDocument/2006/relationships" xmlns:p="http://schemas.openxmlformats.org/presentationml/2006/main">
  <p:tag name="NUM" val="16"/>
</p:tagLst>
</file>

<file path=ppt/tags/tag272.xml><?xml version="1.0" encoding="utf-8"?>
<p:tagLst xmlns:a="http://schemas.openxmlformats.org/drawingml/2006/main" xmlns:r="http://schemas.openxmlformats.org/officeDocument/2006/relationships" xmlns:p="http://schemas.openxmlformats.org/presentationml/2006/main">
  <p:tag name="NUM" val="17"/>
</p:tagLst>
</file>

<file path=ppt/tags/tag273.xml><?xml version="1.0" encoding="utf-8"?>
<p:tagLst xmlns:a="http://schemas.openxmlformats.org/drawingml/2006/main" xmlns:r="http://schemas.openxmlformats.org/officeDocument/2006/relationships" xmlns:p="http://schemas.openxmlformats.org/presentationml/2006/main">
  <p:tag name="NUM" val="18"/>
</p:tagLst>
</file>

<file path=ppt/tags/tag274.xml><?xml version="1.0" encoding="utf-8"?>
<p:tagLst xmlns:a="http://schemas.openxmlformats.org/drawingml/2006/main" xmlns:r="http://schemas.openxmlformats.org/officeDocument/2006/relationships" xmlns:p="http://schemas.openxmlformats.org/presentationml/2006/main">
  <p:tag name="NUM" val="19"/>
</p:tagLst>
</file>

<file path=ppt/tags/tag275.xml><?xml version="1.0" encoding="utf-8"?>
<p:tagLst xmlns:a="http://schemas.openxmlformats.org/drawingml/2006/main" xmlns:r="http://schemas.openxmlformats.org/officeDocument/2006/relationships" xmlns:p="http://schemas.openxmlformats.org/presentationml/2006/main">
  <p:tag name="NUM" val="20"/>
</p:tagLst>
</file>

<file path=ppt/tags/tag276.xml><?xml version="1.0" encoding="utf-8"?>
<p:tagLst xmlns:a="http://schemas.openxmlformats.org/drawingml/2006/main" xmlns:r="http://schemas.openxmlformats.org/officeDocument/2006/relationships" xmlns:p="http://schemas.openxmlformats.org/presentationml/2006/main">
  <p:tag name="NUM" val="21"/>
</p:tagLst>
</file>

<file path=ppt/tags/tag277.xml><?xml version="1.0" encoding="utf-8"?>
<p:tagLst xmlns:a="http://schemas.openxmlformats.org/drawingml/2006/main" xmlns:r="http://schemas.openxmlformats.org/officeDocument/2006/relationships" xmlns:p="http://schemas.openxmlformats.org/presentationml/2006/main">
  <p:tag name="NUM" val="22"/>
</p:tagLst>
</file>

<file path=ppt/tags/tag278.xml><?xml version="1.0" encoding="utf-8"?>
<p:tagLst xmlns:a="http://schemas.openxmlformats.org/drawingml/2006/main" xmlns:r="http://schemas.openxmlformats.org/officeDocument/2006/relationships" xmlns:p="http://schemas.openxmlformats.org/presentationml/2006/main">
  <p:tag name="NUM" val="23"/>
</p:tagLst>
</file>

<file path=ppt/tags/tag279.xml><?xml version="1.0" encoding="utf-8"?>
<p:tagLst xmlns:a="http://schemas.openxmlformats.org/drawingml/2006/main" xmlns:r="http://schemas.openxmlformats.org/officeDocument/2006/relationships" xmlns:p="http://schemas.openxmlformats.org/presentationml/2006/main">
  <p:tag name="NUM" val="24"/>
</p:tagLst>
</file>

<file path=ppt/tags/tag28.xml><?xml version="1.0" encoding="utf-8"?>
<p:tagLst xmlns:a="http://schemas.openxmlformats.org/drawingml/2006/main" xmlns:r="http://schemas.openxmlformats.org/officeDocument/2006/relationships" xmlns:p="http://schemas.openxmlformats.org/presentationml/2006/main">
  <p:tag name="NUM" val="20"/>
</p:tagLst>
</file>

<file path=ppt/tags/tag280.xml><?xml version="1.0" encoding="utf-8"?>
<p:tagLst xmlns:a="http://schemas.openxmlformats.org/drawingml/2006/main" xmlns:r="http://schemas.openxmlformats.org/officeDocument/2006/relationships" xmlns:p="http://schemas.openxmlformats.org/presentationml/2006/main">
  <p:tag name="NUM" val="25"/>
</p:tagLst>
</file>

<file path=ppt/tags/tag281.xml><?xml version="1.0" encoding="utf-8"?>
<p:tagLst xmlns:a="http://schemas.openxmlformats.org/drawingml/2006/main" xmlns:r="http://schemas.openxmlformats.org/officeDocument/2006/relationships" xmlns:p="http://schemas.openxmlformats.org/presentationml/2006/main">
  <p:tag name="NUM" val="26"/>
</p:tagLst>
</file>

<file path=ppt/tags/tag282.xml><?xml version="1.0" encoding="utf-8"?>
<p:tagLst xmlns:a="http://schemas.openxmlformats.org/drawingml/2006/main" xmlns:r="http://schemas.openxmlformats.org/officeDocument/2006/relationships" xmlns:p="http://schemas.openxmlformats.org/presentationml/2006/main">
  <p:tag name="NUM" val="27"/>
</p:tagLst>
</file>

<file path=ppt/tags/tag283.xml><?xml version="1.0" encoding="utf-8"?>
<p:tagLst xmlns:a="http://schemas.openxmlformats.org/drawingml/2006/main" xmlns:r="http://schemas.openxmlformats.org/officeDocument/2006/relationships" xmlns:p="http://schemas.openxmlformats.org/presentationml/2006/main">
  <p:tag name="NUM" val="28"/>
</p:tagLst>
</file>

<file path=ppt/tags/tag284.xml><?xml version="1.0" encoding="utf-8"?>
<p:tagLst xmlns:a="http://schemas.openxmlformats.org/drawingml/2006/main" xmlns:r="http://schemas.openxmlformats.org/officeDocument/2006/relationships" xmlns:p="http://schemas.openxmlformats.org/presentationml/2006/main">
  <p:tag name="NUM" val="29"/>
</p:tagLst>
</file>

<file path=ppt/tags/tag285.xml><?xml version="1.0" encoding="utf-8"?>
<p:tagLst xmlns:a="http://schemas.openxmlformats.org/drawingml/2006/main" xmlns:r="http://schemas.openxmlformats.org/officeDocument/2006/relationships" xmlns:p="http://schemas.openxmlformats.org/presentationml/2006/main">
  <p:tag name="NUM" val="30"/>
</p:tagLst>
</file>

<file path=ppt/tags/tag286.xml><?xml version="1.0" encoding="utf-8"?>
<p:tagLst xmlns:a="http://schemas.openxmlformats.org/drawingml/2006/main" xmlns:r="http://schemas.openxmlformats.org/officeDocument/2006/relationships" xmlns:p="http://schemas.openxmlformats.org/presentationml/2006/main">
  <p:tag name="NUM" val="31"/>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3"/>
</p:tagLst>
</file>

<file path=ppt/tags/tag32.xml><?xml version="1.0" encoding="utf-8"?>
<p:tagLst xmlns:a="http://schemas.openxmlformats.org/drawingml/2006/main" xmlns:r="http://schemas.openxmlformats.org/officeDocument/2006/relationships" xmlns:p="http://schemas.openxmlformats.org/presentationml/2006/main">
  <p:tag name="NUM" val="4"/>
</p:tagLst>
</file>

<file path=ppt/tags/tag33.xml><?xml version="1.0" encoding="utf-8"?>
<p:tagLst xmlns:a="http://schemas.openxmlformats.org/drawingml/2006/main" xmlns:r="http://schemas.openxmlformats.org/officeDocument/2006/relationships" xmlns:p="http://schemas.openxmlformats.org/presentationml/2006/main">
  <p:tag name="NUM" val="5"/>
</p:tagLst>
</file>

<file path=ppt/tags/tag34.xml><?xml version="1.0" encoding="utf-8"?>
<p:tagLst xmlns:a="http://schemas.openxmlformats.org/drawingml/2006/main" xmlns:r="http://schemas.openxmlformats.org/officeDocument/2006/relationships" xmlns:p="http://schemas.openxmlformats.org/presentationml/2006/main">
  <p:tag name="NUM" val="6"/>
</p:tagLst>
</file>

<file path=ppt/tags/tag35.xml><?xml version="1.0" encoding="utf-8"?>
<p:tagLst xmlns:a="http://schemas.openxmlformats.org/drawingml/2006/main" xmlns:r="http://schemas.openxmlformats.org/officeDocument/2006/relationships" xmlns:p="http://schemas.openxmlformats.org/presentationml/2006/main">
  <p:tag name="NUM" val="7"/>
</p:tagLst>
</file>

<file path=ppt/tags/tag36.xml><?xml version="1.0" encoding="utf-8"?>
<p:tagLst xmlns:a="http://schemas.openxmlformats.org/drawingml/2006/main" xmlns:r="http://schemas.openxmlformats.org/officeDocument/2006/relationships" xmlns:p="http://schemas.openxmlformats.org/presentationml/2006/main">
  <p:tag name="NUM" val="8"/>
</p:tagLst>
</file>

<file path=ppt/tags/tag37.xml><?xml version="1.0" encoding="utf-8"?>
<p:tagLst xmlns:a="http://schemas.openxmlformats.org/drawingml/2006/main" xmlns:r="http://schemas.openxmlformats.org/officeDocument/2006/relationships" xmlns:p="http://schemas.openxmlformats.org/presentationml/2006/main">
  <p:tag name="NUM" val="9"/>
</p:tagLst>
</file>

<file path=ppt/tags/tag38.xml><?xml version="1.0" encoding="utf-8"?>
<p:tagLst xmlns:a="http://schemas.openxmlformats.org/drawingml/2006/main" xmlns:r="http://schemas.openxmlformats.org/officeDocument/2006/relationships" xmlns:p="http://schemas.openxmlformats.org/presentationml/2006/main">
  <p:tag name="NUM" val="10"/>
</p:tagLst>
</file>

<file path=ppt/tags/tag39.xml><?xml version="1.0" encoding="utf-8"?>
<p:tagLst xmlns:a="http://schemas.openxmlformats.org/drawingml/2006/main" xmlns:r="http://schemas.openxmlformats.org/officeDocument/2006/relationships" xmlns:p="http://schemas.openxmlformats.org/presentationml/2006/main">
  <p:tag name="NUM" val="11"/>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40.xml><?xml version="1.0" encoding="utf-8"?>
<p:tagLst xmlns:a="http://schemas.openxmlformats.org/drawingml/2006/main" xmlns:r="http://schemas.openxmlformats.org/officeDocument/2006/relationships" xmlns:p="http://schemas.openxmlformats.org/presentationml/2006/main">
  <p:tag name="NUM" val="12"/>
</p:tagLst>
</file>

<file path=ppt/tags/tag41.xml><?xml version="1.0" encoding="utf-8"?>
<p:tagLst xmlns:a="http://schemas.openxmlformats.org/drawingml/2006/main" xmlns:r="http://schemas.openxmlformats.org/officeDocument/2006/relationships" xmlns:p="http://schemas.openxmlformats.org/presentationml/2006/main">
  <p:tag name="NUM" val="13"/>
</p:tagLst>
</file>

<file path=ppt/tags/tag42.xml><?xml version="1.0" encoding="utf-8"?>
<p:tagLst xmlns:a="http://schemas.openxmlformats.org/drawingml/2006/main" xmlns:r="http://schemas.openxmlformats.org/officeDocument/2006/relationships" xmlns:p="http://schemas.openxmlformats.org/presentationml/2006/main">
  <p:tag name="NUM" val="14"/>
</p:tagLst>
</file>

<file path=ppt/tags/tag43.xml><?xml version="1.0" encoding="utf-8"?>
<p:tagLst xmlns:a="http://schemas.openxmlformats.org/drawingml/2006/main" xmlns:r="http://schemas.openxmlformats.org/officeDocument/2006/relationships" xmlns:p="http://schemas.openxmlformats.org/presentationml/2006/main">
  <p:tag name="NUM" val="15"/>
</p:tagLst>
</file>

<file path=ppt/tags/tag44.xml><?xml version="1.0" encoding="utf-8"?>
<p:tagLst xmlns:a="http://schemas.openxmlformats.org/drawingml/2006/main" xmlns:r="http://schemas.openxmlformats.org/officeDocument/2006/relationships" xmlns:p="http://schemas.openxmlformats.org/presentationml/2006/main">
  <p:tag name="NUM" val="3"/>
</p:tagLst>
</file>

<file path=ppt/tags/tag45.xml><?xml version="1.0" encoding="utf-8"?>
<p:tagLst xmlns:a="http://schemas.openxmlformats.org/drawingml/2006/main" xmlns:r="http://schemas.openxmlformats.org/officeDocument/2006/relationships" xmlns:p="http://schemas.openxmlformats.org/presentationml/2006/main">
  <p:tag name="NUM" val="5"/>
</p:tagLst>
</file>

<file path=ppt/tags/tag46.xml><?xml version="1.0" encoding="utf-8"?>
<p:tagLst xmlns:a="http://schemas.openxmlformats.org/drawingml/2006/main" xmlns:r="http://schemas.openxmlformats.org/officeDocument/2006/relationships" xmlns:p="http://schemas.openxmlformats.org/presentationml/2006/main">
  <p:tag name="NUM" val="4"/>
</p:tagLst>
</file>

<file path=ppt/tags/tag47.xml><?xml version="1.0" encoding="utf-8"?>
<p:tagLst xmlns:a="http://schemas.openxmlformats.org/drawingml/2006/main" xmlns:r="http://schemas.openxmlformats.org/officeDocument/2006/relationships" xmlns:p="http://schemas.openxmlformats.org/presentationml/2006/main">
  <p:tag name="NUM" val="9"/>
</p:tagLst>
</file>

<file path=ppt/tags/tag48.xml><?xml version="1.0" encoding="utf-8"?>
<p:tagLst xmlns:a="http://schemas.openxmlformats.org/drawingml/2006/main" xmlns:r="http://schemas.openxmlformats.org/officeDocument/2006/relationships" xmlns:p="http://schemas.openxmlformats.org/presentationml/2006/main">
  <p:tag name="NUM" val="5"/>
</p:tagLst>
</file>

<file path=ppt/tags/tag49.xml><?xml version="1.0" encoding="utf-8"?>
<p:tagLst xmlns:a="http://schemas.openxmlformats.org/drawingml/2006/main" xmlns:r="http://schemas.openxmlformats.org/officeDocument/2006/relationships" xmlns:p="http://schemas.openxmlformats.org/presentationml/2006/main">
  <p:tag name="NUM" val="4"/>
</p:tagLst>
</file>

<file path=ppt/tags/tag5.xml><?xml version="1.0" encoding="utf-8"?>
<p:tagLst xmlns:a="http://schemas.openxmlformats.org/drawingml/2006/main" xmlns:r="http://schemas.openxmlformats.org/officeDocument/2006/relationships" xmlns:p="http://schemas.openxmlformats.org/presentationml/2006/main">
  <p:tag name="NUM" val="3"/>
</p:tagLst>
</file>

<file path=ppt/tags/tag50.xml><?xml version="1.0" encoding="utf-8"?>
<p:tagLst xmlns:a="http://schemas.openxmlformats.org/drawingml/2006/main" xmlns:r="http://schemas.openxmlformats.org/officeDocument/2006/relationships" xmlns:p="http://schemas.openxmlformats.org/presentationml/2006/main">
  <p:tag name="NUM" val="9"/>
</p:tagLst>
</file>

<file path=ppt/tags/tag51.xml><?xml version="1.0" encoding="utf-8"?>
<p:tagLst xmlns:a="http://schemas.openxmlformats.org/drawingml/2006/main" xmlns:r="http://schemas.openxmlformats.org/officeDocument/2006/relationships" xmlns:p="http://schemas.openxmlformats.org/presentationml/2006/main">
  <p:tag name="NUM" val="1"/>
</p:tagLst>
</file>

<file path=ppt/tags/tag52.xml><?xml version="1.0" encoding="utf-8"?>
<p:tagLst xmlns:a="http://schemas.openxmlformats.org/drawingml/2006/main" xmlns:r="http://schemas.openxmlformats.org/officeDocument/2006/relationships" xmlns:p="http://schemas.openxmlformats.org/presentationml/2006/main">
  <p:tag name="NUM" val="5"/>
</p:tagLst>
</file>

<file path=ppt/tags/tag53.xml><?xml version="1.0" encoding="utf-8"?>
<p:tagLst xmlns:a="http://schemas.openxmlformats.org/drawingml/2006/main" xmlns:r="http://schemas.openxmlformats.org/officeDocument/2006/relationships" xmlns:p="http://schemas.openxmlformats.org/presentationml/2006/main">
  <p:tag name="NUM" val="1"/>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3"/>
</p:tagLst>
</file>

<file path=ppt/tags/tag56.xml><?xml version="1.0" encoding="utf-8"?>
<p:tagLst xmlns:a="http://schemas.openxmlformats.org/drawingml/2006/main" xmlns:r="http://schemas.openxmlformats.org/officeDocument/2006/relationships" xmlns:p="http://schemas.openxmlformats.org/presentationml/2006/main">
  <p:tag name="NUM" val="4"/>
</p:tagLst>
</file>

<file path=ppt/tags/tag57.xml><?xml version="1.0" encoding="utf-8"?>
<p:tagLst xmlns:a="http://schemas.openxmlformats.org/drawingml/2006/main" xmlns:r="http://schemas.openxmlformats.org/officeDocument/2006/relationships" xmlns:p="http://schemas.openxmlformats.org/presentationml/2006/main">
  <p:tag name="NUM" val="5"/>
</p:tagLst>
</file>

<file path=ppt/tags/tag58.xml><?xml version="1.0" encoding="utf-8"?>
<p:tagLst xmlns:a="http://schemas.openxmlformats.org/drawingml/2006/main" xmlns:r="http://schemas.openxmlformats.org/officeDocument/2006/relationships" xmlns:p="http://schemas.openxmlformats.org/presentationml/2006/main">
  <p:tag name="NUM" val="6"/>
</p:tagLst>
</file>

<file path=ppt/tags/tag59.xml><?xml version="1.0" encoding="utf-8"?>
<p:tagLst xmlns:a="http://schemas.openxmlformats.org/drawingml/2006/main" xmlns:r="http://schemas.openxmlformats.org/officeDocument/2006/relationships" xmlns:p="http://schemas.openxmlformats.org/presentationml/2006/main">
  <p:tag name="NUM" val="7"/>
</p:tagLst>
</file>

<file path=ppt/tags/tag6.xml><?xml version="1.0" encoding="utf-8"?>
<p:tagLst xmlns:a="http://schemas.openxmlformats.org/drawingml/2006/main" xmlns:r="http://schemas.openxmlformats.org/officeDocument/2006/relationships" xmlns:p="http://schemas.openxmlformats.org/presentationml/2006/main">
  <p:tag name="NUM" val="4"/>
</p:tagLst>
</file>

<file path=ppt/tags/tag60.xml><?xml version="1.0" encoding="utf-8"?>
<p:tagLst xmlns:a="http://schemas.openxmlformats.org/drawingml/2006/main" xmlns:r="http://schemas.openxmlformats.org/officeDocument/2006/relationships" xmlns:p="http://schemas.openxmlformats.org/presentationml/2006/main">
  <p:tag name="NUM" val="8"/>
</p:tagLst>
</file>

<file path=ppt/tags/tag61.xml><?xml version="1.0" encoding="utf-8"?>
<p:tagLst xmlns:a="http://schemas.openxmlformats.org/drawingml/2006/main" xmlns:r="http://schemas.openxmlformats.org/officeDocument/2006/relationships" xmlns:p="http://schemas.openxmlformats.org/presentationml/2006/main">
  <p:tag name="NUM" val="9"/>
</p:tagLst>
</file>

<file path=ppt/tags/tag62.xml><?xml version="1.0" encoding="utf-8"?>
<p:tagLst xmlns:a="http://schemas.openxmlformats.org/drawingml/2006/main" xmlns:r="http://schemas.openxmlformats.org/officeDocument/2006/relationships" xmlns:p="http://schemas.openxmlformats.org/presentationml/2006/main">
  <p:tag name="NUM" val="10"/>
</p:tagLst>
</file>

<file path=ppt/tags/tag63.xml><?xml version="1.0" encoding="utf-8"?>
<p:tagLst xmlns:a="http://schemas.openxmlformats.org/drawingml/2006/main" xmlns:r="http://schemas.openxmlformats.org/officeDocument/2006/relationships" xmlns:p="http://schemas.openxmlformats.org/presentationml/2006/main">
  <p:tag name="NUM" val="11"/>
</p:tagLst>
</file>

<file path=ppt/tags/tag64.xml><?xml version="1.0" encoding="utf-8"?>
<p:tagLst xmlns:a="http://schemas.openxmlformats.org/drawingml/2006/main" xmlns:r="http://schemas.openxmlformats.org/officeDocument/2006/relationships" xmlns:p="http://schemas.openxmlformats.org/presentationml/2006/main">
  <p:tag name="NUM" val="12"/>
</p:tagLst>
</file>

<file path=ppt/tags/tag65.xml><?xml version="1.0" encoding="utf-8"?>
<p:tagLst xmlns:a="http://schemas.openxmlformats.org/drawingml/2006/main" xmlns:r="http://schemas.openxmlformats.org/officeDocument/2006/relationships" xmlns:p="http://schemas.openxmlformats.org/presentationml/2006/main">
  <p:tag name="NUM" val="13"/>
</p:tagLst>
</file>

<file path=ppt/tags/tag66.xml><?xml version="1.0" encoding="utf-8"?>
<p:tagLst xmlns:a="http://schemas.openxmlformats.org/drawingml/2006/main" xmlns:r="http://schemas.openxmlformats.org/officeDocument/2006/relationships" xmlns:p="http://schemas.openxmlformats.org/presentationml/2006/main">
  <p:tag name="NUM" val="14"/>
</p:tagLst>
</file>

<file path=ppt/tags/tag67.xml><?xml version="1.0" encoding="utf-8"?>
<p:tagLst xmlns:a="http://schemas.openxmlformats.org/drawingml/2006/main" xmlns:r="http://schemas.openxmlformats.org/officeDocument/2006/relationships" xmlns:p="http://schemas.openxmlformats.org/presentationml/2006/main">
  <p:tag name="NUM" val="15"/>
</p:tagLst>
</file>

<file path=ppt/tags/tag68.xml><?xml version="1.0" encoding="utf-8"?>
<p:tagLst xmlns:a="http://schemas.openxmlformats.org/drawingml/2006/main" xmlns:r="http://schemas.openxmlformats.org/officeDocument/2006/relationships" xmlns:p="http://schemas.openxmlformats.org/presentationml/2006/main">
  <p:tag name="NUM" val="16"/>
</p:tagLst>
</file>

<file path=ppt/tags/tag69.xml><?xml version="1.0" encoding="utf-8"?>
<p:tagLst xmlns:a="http://schemas.openxmlformats.org/drawingml/2006/main" xmlns:r="http://schemas.openxmlformats.org/officeDocument/2006/relationships" xmlns:p="http://schemas.openxmlformats.org/presentationml/2006/main">
  <p:tag name="NUM" val="5"/>
</p:tagLst>
</file>

<file path=ppt/tags/tag7.xml><?xml version="1.0" encoding="utf-8"?>
<p:tagLst xmlns:a="http://schemas.openxmlformats.org/drawingml/2006/main" xmlns:r="http://schemas.openxmlformats.org/officeDocument/2006/relationships" xmlns:p="http://schemas.openxmlformats.org/presentationml/2006/main">
  <p:tag name="NUM" val="5"/>
</p:tagLst>
</file>

<file path=ppt/tags/tag70.xml><?xml version="1.0" encoding="utf-8"?>
<p:tagLst xmlns:a="http://schemas.openxmlformats.org/drawingml/2006/main" xmlns:r="http://schemas.openxmlformats.org/officeDocument/2006/relationships" xmlns:p="http://schemas.openxmlformats.org/presentationml/2006/main">
  <p:tag name="NUM" val="1"/>
</p:tagLst>
</file>

<file path=ppt/tags/tag71.xml><?xml version="1.0" encoding="utf-8"?>
<p:tagLst xmlns:a="http://schemas.openxmlformats.org/drawingml/2006/main" xmlns:r="http://schemas.openxmlformats.org/officeDocument/2006/relationships" xmlns:p="http://schemas.openxmlformats.org/presentationml/2006/main">
  <p:tag name="NUM" val="2"/>
</p:tagLst>
</file>

<file path=ppt/tags/tag72.xml><?xml version="1.0" encoding="utf-8"?>
<p:tagLst xmlns:a="http://schemas.openxmlformats.org/drawingml/2006/main" xmlns:r="http://schemas.openxmlformats.org/officeDocument/2006/relationships" xmlns:p="http://schemas.openxmlformats.org/presentationml/2006/main">
  <p:tag name="NUM" val="3"/>
</p:tagLst>
</file>

<file path=ppt/tags/tag73.xml><?xml version="1.0" encoding="utf-8"?>
<p:tagLst xmlns:a="http://schemas.openxmlformats.org/drawingml/2006/main" xmlns:r="http://schemas.openxmlformats.org/officeDocument/2006/relationships" xmlns:p="http://schemas.openxmlformats.org/presentationml/2006/main">
  <p:tag name="NUM" val="4"/>
</p:tagLst>
</file>

<file path=ppt/tags/tag74.xml><?xml version="1.0" encoding="utf-8"?>
<p:tagLst xmlns:a="http://schemas.openxmlformats.org/drawingml/2006/main" xmlns:r="http://schemas.openxmlformats.org/officeDocument/2006/relationships" xmlns:p="http://schemas.openxmlformats.org/presentationml/2006/main">
  <p:tag name="NUM" val="5"/>
</p:tagLst>
</file>

<file path=ppt/tags/tag75.xml><?xml version="1.0" encoding="utf-8"?>
<p:tagLst xmlns:a="http://schemas.openxmlformats.org/drawingml/2006/main" xmlns:r="http://schemas.openxmlformats.org/officeDocument/2006/relationships" xmlns:p="http://schemas.openxmlformats.org/presentationml/2006/main">
  <p:tag name="NUM" val="6"/>
</p:tagLst>
</file>

<file path=ppt/tags/tag76.xml><?xml version="1.0" encoding="utf-8"?>
<p:tagLst xmlns:a="http://schemas.openxmlformats.org/drawingml/2006/main" xmlns:r="http://schemas.openxmlformats.org/officeDocument/2006/relationships" xmlns:p="http://schemas.openxmlformats.org/presentationml/2006/main">
  <p:tag name="NUM" val="7"/>
</p:tagLst>
</file>

<file path=ppt/tags/tag77.xml><?xml version="1.0" encoding="utf-8"?>
<p:tagLst xmlns:a="http://schemas.openxmlformats.org/drawingml/2006/main" xmlns:r="http://schemas.openxmlformats.org/officeDocument/2006/relationships" xmlns:p="http://schemas.openxmlformats.org/presentationml/2006/main">
  <p:tag name="NUM" val="8"/>
</p:tagLst>
</file>

<file path=ppt/tags/tag78.xml><?xml version="1.0" encoding="utf-8"?>
<p:tagLst xmlns:a="http://schemas.openxmlformats.org/drawingml/2006/main" xmlns:r="http://schemas.openxmlformats.org/officeDocument/2006/relationships" xmlns:p="http://schemas.openxmlformats.org/presentationml/2006/main">
  <p:tag name="NUM" val="9"/>
</p:tagLst>
</file>

<file path=ppt/tags/tag79.xml><?xml version="1.0" encoding="utf-8"?>
<p:tagLst xmlns:a="http://schemas.openxmlformats.org/drawingml/2006/main" xmlns:r="http://schemas.openxmlformats.org/officeDocument/2006/relationships" xmlns:p="http://schemas.openxmlformats.org/presentationml/2006/main">
  <p:tag name="NUM" val="10"/>
</p:tagLst>
</file>

<file path=ppt/tags/tag8.xml><?xml version="1.0" encoding="utf-8"?>
<p:tagLst xmlns:a="http://schemas.openxmlformats.org/drawingml/2006/main" xmlns:r="http://schemas.openxmlformats.org/officeDocument/2006/relationships" xmlns:p="http://schemas.openxmlformats.org/presentationml/2006/main">
  <p:tag name="NUM" val="6"/>
</p:tagLst>
</file>

<file path=ppt/tags/tag80.xml><?xml version="1.0" encoding="utf-8"?>
<p:tagLst xmlns:a="http://schemas.openxmlformats.org/drawingml/2006/main" xmlns:r="http://schemas.openxmlformats.org/officeDocument/2006/relationships" xmlns:p="http://schemas.openxmlformats.org/presentationml/2006/main">
  <p:tag name="NUM" val="11"/>
</p:tagLst>
</file>

<file path=ppt/tags/tag81.xml><?xml version="1.0" encoding="utf-8"?>
<p:tagLst xmlns:a="http://schemas.openxmlformats.org/drawingml/2006/main" xmlns:r="http://schemas.openxmlformats.org/officeDocument/2006/relationships" xmlns:p="http://schemas.openxmlformats.org/presentationml/2006/main">
  <p:tag name="NUM" val="12"/>
</p:tagLst>
</file>

<file path=ppt/tags/tag82.xml><?xml version="1.0" encoding="utf-8"?>
<p:tagLst xmlns:a="http://schemas.openxmlformats.org/drawingml/2006/main" xmlns:r="http://schemas.openxmlformats.org/officeDocument/2006/relationships" xmlns:p="http://schemas.openxmlformats.org/presentationml/2006/main">
  <p:tag name="NUM" val="13"/>
</p:tagLst>
</file>

<file path=ppt/tags/tag83.xml><?xml version="1.0" encoding="utf-8"?>
<p:tagLst xmlns:a="http://schemas.openxmlformats.org/drawingml/2006/main" xmlns:r="http://schemas.openxmlformats.org/officeDocument/2006/relationships" xmlns:p="http://schemas.openxmlformats.org/presentationml/2006/main">
  <p:tag name="NUM" val="14"/>
</p:tagLst>
</file>

<file path=ppt/tags/tag84.xml><?xml version="1.0" encoding="utf-8"?>
<p:tagLst xmlns:a="http://schemas.openxmlformats.org/drawingml/2006/main" xmlns:r="http://schemas.openxmlformats.org/officeDocument/2006/relationships" xmlns:p="http://schemas.openxmlformats.org/presentationml/2006/main">
  <p:tag name="NUM" val="15"/>
</p:tagLst>
</file>

<file path=ppt/tags/tag85.xml><?xml version="1.0" encoding="utf-8"?>
<p:tagLst xmlns:a="http://schemas.openxmlformats.org/drawingml/2006/main" xmlns:r="http://schemas.openxmlformats.org/officeDocument/2006/relationships" xmlns:p="http://schemas.openxmlformats.org/presentationml/2006/main">
  <p:tag name="NUM" val="17"/>
</p:tagLst>
</file>

<file path=ppt/tags/tag86.xml><?xml version="1.0" encoding="utf-8"?>
<p:tagLst xmlns:a="http://schemas.openxmlformats.org/drawingml/2006/main" xmlns:r="http://schemas.openxmlformats.org/officeDocument/2006/relationships" xmlns:p="http://schemas.openxmlformats.org/presentationml/2006/main">
  <p:tag name="NUM" val="18"/>
</p:tagLst>
</file>

<file path=ppt/tags/tag87.xml><?xml version="1.0" encoding="utf-8"?>
<p:tagLst xmlns:a="http://schemas.openxmlformats.org/drawingml/2006/main" xmlns:r="http://schemas.openxmlformats.org/officeDocument/2006/relationships" xmlns:p="http://schemas.openxmlformats.org/presentationml/2006/main">
  <p:tag name="NUM" val="19"/>
</p:tagLst>
</file>

<file path=ppt/tags/tag88.xml><?xml version="1.0" encoding="utf-8"?>
<p:tagLst xmlns:a="http://schemas.openxmlformats.org/drawingml/2006/main" xmlns:r="http://schemas.openxmlformats.org/officeDocument/2006/relationships" xmlns:p="http://schemas.openxmlformats.org/presentationml/2006/main">
  <p:tag name="NUM" val="20"/>
</p:tagLst>
</file>

<file path=ppt/tags/tag89.xml><?xml version="1.0" encoding="utf-8"?>
<p:tagLst xmlns:a="http://schemas.openxmlformats.org/drawingml/2006/main" xmlns:r="http://schemas.openxmlformats.org/officeDocument/2006/relationships" xmlns:p="http://schemas.openxmlformats.org/presentationml/2006/main">
  <p:tag name="NUM" val="21"/>
</p:tagLst>
</file>

<file path=ppt/tags/tag9.xml><?xml version="1.0" encoding="utf-8"?>
<p:tagLst xmlns:a="http://schemas.openxmlformats.org/drawingml/2006/main" xmlns:r="http://schemas.openxmlformats.org/officeDocument/2006/relationships" xmlns:p="http://schemas.openxmlformats.org/presentationml/2006/main">
  <p:tag name="NUM" val="7"/>
</p:tagLst>
</file>

<file path=ppt/tags/tag90.xml><?xml version="1.0" encoding="utf-8"?>
<p:tagLst xmlns:a="http://schemas.openxmlformats.org/drawingml/2006/main" xmlns:r="http://schemas.openxmlformats.org/officeDocument/2006/relationships" xmlns:p="http://schemas.openxmlformats.org/presentationml/2006/main">
  <p:tag name="NUM" val="22"/>
</p:tagLst>
</file>

<file path=ppt/tags/tag91.xml><?xml version="1.0" encoding="utf-8"?>
<p:tagLst xmlns:a="http://schemas.openxmlformats.org/drawingml/2006/main" xmlns:r="http://schemas.openxmlformats.org/officeDocument/2006/relationships" xmlns:p="http://schemas.openxmlformats.org/presentationml/2006/main">
  <p:tag name="NUM" val="23"/>
</p:tagLst>
</file>

<file path=ppt/tags/tag92.xml><?xml version="1.0" encoding="utf-8"?>
<p:tagLst xmlns:a="http://schemas.openxmlformats.org/drawingml/2006/main" xmlns:r="http://schemas.openxmlformats.org/officeDocument/2006/relationships" xmlns:p="http://schemas.openxmlformats.org/presentationml/2006/main">
  <p:tag name="NUM" val="24"/>
</p:tagLst>
</file>

<file path=ppt/tags/tag93.xml><?xml version="1.0" encoding="utf-8"?>
<p:tagLst xmlns:a="http://schemas.openxmlformats.org/drawingml/2006/main" xmlns:r="http://schemas.openxmlformats.org/officeDocument/2006/relationships" xmlns:p="http://schemas.openxmlformats.org/presentationml/2006/main">
  <p:tag name="NUM" val="25"/>
</p:tagLst>
</file>

<file path=ppt/tags/tag94.xml><?xml version="1.0" encoding="utf-8"?>
<p:tagLst xmlns:a="http://schemas.openxmlformats.org/drawingml/2006/main" xmlns:r="http://schemas.openxmlformats.org/officeDocument/2006/relationships" xmlns:p="http://schemas.openxmlformats.org/presentationml/2006/main">
  <p:tag name="NUM" val="26"/>
</p:tagLst>
</file>

<file path=ppt/tags/tag95.xml><?xml version="1.0" encoding="utf-8"?>
<p:tagLst xmlns:a="http://schemas.openxmlformats.org/drawingml/2006/main" xmlns:r="http://schemas.openxmlformats.org/officeDocument/2006/relationships" xmlns:p="http://schemas.openxmlformats.org/presentationml/2006/main">
  <p:tag name="NUM" val="27"/>
</p:tagLst>
</file>

<file path=ppt/tags/tag96.xml><?xml version="1.0" encoding="utf-8"?>
<p:tagLst xmlns:a="http://schemas.openxmlformats.org/drawingml/2006/main" xmlns:r="http://schemas.openxmlformats.org/officeDocument/2006/relationships" xmlns:p="http://schemas.openxmlformats.org/presentationml/2006/main">
  <p:tag name="NUM" val="28"/>
</p:tagLst>
</file>

<file path=ppt/tags/tag97.xml><?xml version="1.0" encoding="utf-8"?>
<p:tagLst xmlns:a="http://schemas.openxmlformats.org/drawingml/2006/main" xmlns:r="http://schemas.openxmlformats.org/officeDocument/2006/relationships" xmlns:p="http://schemas.openxmlformats.org/presentationml/2006/main">
  <p:tag name="NUM" val="3"/>
</p:tagLst>
</file>

<file path=ppt/tags/tag98.xml><?xml version="1.0" encoding="utf-8"?>
<p:tagLst xmlns:a="http://schemas.openxmlformats.org/drawingml/2006/main" xmlns:r="http://schemas.openxmlformats.org/officeDocument/2006/relationships" xmlns:p="http://schemas.openxmlformats.org/presentationml/2006/main">
  <p:tag name="NUM" val="10"/>
</p:tagLst>
</file>

<file path=ppt/tags/tag99.xml><?xml version="1.0" encoding="utf-8"?>
<p:tagLst xmlns:a="http://schemas.openxmlformats.org/drawingml/2006/main" xmlns:r="http://schemas.openxmlformats.org/officeDocument/2006/relationships" xmlns:p="http://schemas.openxmlformats.org/presentationml/2006/main">
  <p:tag name="NUM" val="11"/>
</p:tagLst>
</file>

<file path=ppt/theme/theme1.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2517</Words>
  <Application>Microsoft Office PowerPoint</Application>
  <PresentationFormat>Widescreen</PresentationFormat>
  <Paragraphs>376</Paragraphs>
  <Slides>18</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Arial</vt:lpstr>
      <vt:lpstr>Arial Nova</vt:lpstr>
      <vt:lpstr>Calibri</vt:lpstr>
      <vt:lpstr>Calibri Light</vt:lpstr>
      <vt:lpstr>Minion Pro</vt:lpstr>
      <vt:lpstr>Poppins</vt:lpstr>
      <vt:lpstr>Poppins Medium</vt:lpstr>
      <vt:lpstr>Poppins SemiBold</vt:lpstr>
      <vt:lpstr>Times</vt:lpstr>
      <vt:lpstr>Thème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 A</dc:creator>
  <cp:lastModifiedBy>Monika Biskup</cp:lastModifiedBy>
  <cp:revision>2</cp:revision>
  <dcterms:created xsi:type="dcterms:W3CDTF">2020-12-09T14:37:11Z</dcterms:created>
  <dcterms:modified xsi:type="dcterms:W3CDTF">2021-11-17T18:44:54Z</dcterms:modified>
</cp:coreProperties>
</file>